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1" r:id="rId1"/>
    <p:sldMasterId id="2147483762" r:id="rId2"/>
    <p:sldMasterId id="2147483763" r:id="rId3"/>
    <p:sldMasterId id="2147483764" r:id="rId4"/>
    <p:sldMasterId id="2147483765" r:id="rId5"/>
  </p:sldMasterIdLst>
  <p:notesMasterIdLst>
    <p:notesMasterId r:id="rId31"/>
  </p:notesMasterIdLst>
  <p:sldIdLst>
    <p:sldId id="256" r:id="rId6"/>
    <p:sldId id="257" r:id="rId7"/>
    <p:sldId id="267" r:id="rId8"/>
    <p:sldId id="258" r:id="rId9"/>
    <p:sldId id="259" r:id="rId10"/>
    <p:sldId id="260" r:id="rId11"/>
    <p:sldId id="261" r:id="rId12"/>
    <p:sldId id="271" r:id="rId13"/>
    <p:sldId id="262" r:id="rId14"/>
    <p:sldId id="263" r:id="rId15"/>
    <p:sldId id="283" r:id="rId16"/>
    <p:sldId id="284" r:id="rId17"/>
    <p:sldId id="285" r:id="rId18"/>
    <p:sldId id="270" r:id="rId19"/>
    <p:sldId id="286" r:id="rId20"/>
    <p:sldId id="288" r:id="rId21"/>
    <p:sldId id="275" r:id="rId22"/>
    <p:sldId id="287" r:id="rId23"/>
    <p:sldId id="292" r:id="rId24"/>
    <p:sldId id="269" r:id="rId25"/>
    <p:sldId id="289" r:id="rId26"/>
    <p:sldId id="291" r:id="rId27"/>
    <p:sldId id="281" r:id="rId28"/>
    <p:sldId id="282" r:id="rId29"/>
    <p:sldId id="264" r:id="rId30"/>
  </p:sldIdLst>
  <p:sldSz cx="9144000" cy="5143500" type="screen16x9"/>
  <p:notesSz cx="6858000" cy="9144000"/>
  <p:embeddedFontLst>
    <p:embeddedFont>
      <p:font typeface="Amatic SC" panose="020B0604020202020204" charset="-79"/>
      <p:regular r:id="rId32"/>
      <p:bold r:id="rId33"/>
    </p:embeddedFont>
    <p:embeddedFont>
      <p:font typeface="Calibri" panose="020F0502020204030204" pitchFamily="34" charset="0"/>
      <p:regular r:id="rId34"/>
      <p:bold r:id="rId35"/>
      <p:italic r:id="rId36"/>
      <p:boldItalic r:id="rId37"/>
    </p:embeddedFont>
    <p:embeddedFont>
      <p:font typeface="Cambria" panose="02040503050406030204" pitchFamily="18" charset="0"/>
      <p:regular r:id="rId38"/>
      <p:bold r:id="rId39"/>
      <p:italic r:id="rId40"/>
      <p:boldItalic r:id="rId41"/>
    </p:embeddedFont>
    <p:embeddedFont>
      <p:font typeface="News Cycle" panose="020B0604020202020204" charset="2"/>
      <p:regular r:id="rId42"/>
      <p:bold r:id="rId43"/>
    </p:embeddedFont>
    <p:embeddedFont>
      <p:font typeface="Open Sans" panose="020B0604020202020204" charset="0"/>
      <p:regular r:id="rId44"/>
      <p:bold r:id="rId45"/>
      <p:italic r:id="rId46"/>
      <p:boldItalic r:id="rId47"/>
    </p:embeddedFont>
    <p:embeddedFont>
      <p:font typeface="Open Sans Light" panose="020B0604020202020204" charset="0"/>
      <p:regular r:id="rId48"/>
      <p:bold r:id="rId49"/>
      <p:italic r:id="rId50"/>
      <p:boldItalic r:id="rId51"/>
    </p:embeddedFont>
    <p:embeddedFont>
      <p:font typeface="Open Sans SemiBold" panose="020B0604020202020204" charset="0"/>
      <p:regular r:id="rId52"/>
      <p:bold r:id="rId53"/>
      <p:italic r:id="rId54"/>
      <p:boldItalic r:id="rId55"/>
    </p:embeddedFont>
    <p:embeddedFont>
      <p:font typeface="Trebuchet MS" panose="020B0603020202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AB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8.fntdata"/><Relationship Id="rId21" Type="http://schemas.openxmlformats.org/officeDocument/2006/relationships/slide" Target="slides/slide16.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font" Target="fonts/font24.fntdata"/><Relationship Id="rId63"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font" Target="fonts/font22.fntdata"/><Relationship Id="rId58" Type="http://schemas.openxmlformats.org/officeDocument/2006/relationships/font" Target="fonts/font27.fntdata"/><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font" Target="fonts/font25.fntdata"/><Relationship Id="rId8" Type="http://schemas.openxmlformats.org/officeDocument/2006/relationships/slide" Target="slides/slide3.xml"/><Relationship Id="rId51" Type="http://schemas.openxmlformats.org/officeDocument/2006/relationships/font" Target="fonts/font20.fntdata"/><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openxmlformats.org/officeDocument/2006/relationships/font" Target="fonts/font28.fntdata"/><Relationship Id="rId20" Type="http://schemas.openxmlformats.org/officeDocument/2006/relationships/slide" Target="slides/slide15.xml"/><Relationship Id="rId41" Type="http://schemas.openxmlformats.org/officeDocument/2006/relationships/font" Target="fonts/font10.fntdata"/><Relationship Id="rId54" Type="http://schemas.openxmlformats.org/officeDocument/2006/relationships/font" Target="fonts/font2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font" Target="fonts/font26.fntdata"/><Relationship Id="rId10" Type="http://schemas.openxmlformats.org/officeDocument/2006/relationships/slide" Target="slides/slide5.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font" Target="fonts/font21.fntdata"/><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6088e42d88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1" u="none" strike="noStrike" cap="none" dirty="0">
              <a:solidFill>
                <a:srgbClr val="000000"/>
              </a:solidFill>
              <a:latin typeface="Arial"/>
              <a:ea typeface="Arial"/>
              <a:cs typeface="Arial"/>
              <a:sym typeface="Arial"/>
            </a:endParaRPr>
          </a:p>
        </p:txBody>
      </p:sp>
      <p:sp>
        <p:nvSpPr>
          <p:cNvPr id="504" name="Google Shape;504;g6088e42d88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af1bf897b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af1bf897b2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af1bf897b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af1bf897b2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p:txBody>
      </p:sp>
    </p:spTree>
    <p:extLst>
      <p:ext uri="{BB962C8B-B14F-4D97-AF65-F5344CB8AC3E}">
        <p14:creationId xmlns:p14="http://schemas.microsoft.com/office/powerpoint/2010/main" val="3583608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af1bf897b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af1bf897b2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a:p>
        </p:txBody>
      </p:sp>
    </p:spTree>
    <p:extLst>
      <p:ext uri="{BB962C8B-B14F-4D97-AF65-F5344CB8AC3E}">
        <p14:creationId xmlns:p14="http://schemas.microsoft.com/office/powerpoint/2010/main" val="2849109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af1bf897b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af1bf897b2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dirty="0"/>
          </a:p>
        </p:txBody>
      </p:sp>
    </p:spTree>
    <p:extLst>
      <p:ext uri="{BB962C8B-B14F-4D97-AF65-F5344CB8AC3E}">
        <p14:creationId xmlns:p14="http://schemas.microsoft.com/office/powerpoint/2010/main" val="4105005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91271711bf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91271711bf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af1bf897b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8" name="Google Shape;618;gaf1bf897b2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dirty="0"/>
          </a:p>
        </p:txBody>
      </p:sp>
    </p:spTree>
    <p:extLst>
      <p:ext uri="{BB962C8B-B14F-4D97-AF65-F5344CB8AC3E}">
        <p14:creationId xmlns:p14="http://schemas.microsoft.com/office/powerpoint/2010/main" val="1055277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8922647f27_5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8922647f27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a2a76b38b2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a2a76b38b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a2a76b38b2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a2a76b38b2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8922647f27_2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g8922647f27_2_20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Font typeface="Arial"/>
              <a:buNone/>
            </a:pPr>
            <a:r>
              <a:rPr lang="en"/>
              <a:t>Plagiarism will also stop you from applying to any future programs. Make sure the work you submit is your own, and is not taken from own sources on the internet. Please also make sure you work on your projects alone (i.e. do not submit the same answers as your peers)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6088e42d8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6088e42d88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Arial"/>
              <a:buNone/>
            </a:pPr>
            <a:r>
              <a:rPr lang="en" sz="1100" b="0" i="0" u="none" strike="noStrike" cap="none">
                <a:solidFill>
                  <a:schemeClr val="dk1"/>
                </a:solidFill>
                <a:latin typeface="Arial"/>
                <a:ea typeface="Arial"/>
                <a:cs typeface="Arial"/>
                <a:sym typeface="Arial"/>
              </a:rPr>
              <a:t>….</a:t>
            </a:r>
            <a:endParaRPr dirty="0"/>
          </a:p>
          <a:p>
            <a:pPr marL="0" marR="0" lvl="0" indent="0" algn="l" rtl="0">
              <a:spcBef>
                <a:spcPts val="0"/>
              </a:spcBef>
              <a:spcAft>
                <a:spcPts val="0"/>
              </a:spcAft>
              <a:buClr>
                <a:schemeClr val="dk1"/>
              </a:buClr>
              <a:buSzPts val="14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e4626ca27_3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e4626ca27_3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e4626ca27_3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e4626ca27_3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9250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e4626ca27_3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e4626ca27_3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791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1271711bf_0_7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1271711bf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91271711bf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91271711bf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5720b4561d_1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5" name="Google Shape;625;g5720b4561d_1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88900" algn="l" rtl="0">
              <a:lnSpc>
                <a:spcPct val="100000"/>
              </a:lnSpc>
              <a:spcBef>
                <a:spcPts val="0"/>
              </a:spcBef>
              <a:spcAft>
                <a:spcPts val="0"/>
              </a:spcAft>
              <a:buClr>
                <a:schemeClr val="dk1"/>
              </a:buClr>
              <a:buSzPts val="14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91271711bf_0_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91271711bf_0_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af1bf897b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1" name="Google Shape;521;gaf1bf897b2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a8982a35d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a8982a35d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5720b4561d_6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5720b4561d_6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f1bf899e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af1bf899e0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af1bf899e0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af1bf899e0_0_3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400" dirty="0"/>
          </a:p>
        </p:txBody>
      </p:sp>
    </p:spTree>
    <p:extLst>
      <p:ext uri="{BB962C8B-B14F-4D97-AF65-F5344CB8AC3E}">
        <p14:creationId xmlns:p14="http://schemas.microsoft.com/office/powerpoint/2010/main" val="1617818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af1bf897b2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1" name="Google Shape;611;gaf1bf897b2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400"/>
              <a:buFont typeface="Arial"/>
              <a:buNone/>
            </a:pPr>
            <a:r>
              <a:rPr lang="en" sz="1100" b="0" i="0" u="none" strike="noStrike" cap="none">
                <a:solidFill>
                  <a:schemeClr val="dk1"/>
                </a:solidFill>
                <a:latin typeface="Arial"/>
                <a:ea typeface="Arial"/>
                <a:cs typeface="Arial"/>
                <a:sym typeface="Arial"/>
              </a:rPr>
              <a:t>….</a:t>
            </a:r>
            <a:endParaRPr sz="1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400"/>
              <a:buFont typeface="Arial"/>
              <a:buNone/>
            </a:pP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Header &amp; Text V1">
  <p:cSld name="Title">
    <p:bg>
      <p:bgPr>
        <a:solidFill>
          <a:srgbClr val="FFFFFF"/>
        </a:solidFill>
        <a:effectLst/>
      </p:bgPr>
    </p:bg>
    <p:spTree>
      <p:nvGrpSpPr>
        <p:cNvPr id="1" name="Shape 433"/>
        <p:cNvGrpSpPr/>
        <p:nvPr/>
      </p:nvGrpSpPr>
      <p:grpSpPr>
        <a:xfrm>
          <a:off x="0" y="0"/>
          <a:ext cx="0" cy="0"/>
          <a:chOff x="0" y="0"/>
          <a:chExt cx="0" cy="0"/>
        </a:xfrm>
      </p:grpSpPr>
      <p:cxnSp>
        <p:nvCxnSpPr>
          <p:cNvPr id="434" name="Google Shape;434;p104"/>
          <p:cNvCxnSpPr/>
          <p:nvPr/>
        </p:nvCxnSpPr>
        <p:spPr>
          <a:xfrm>
            <a:off x="-4200" y="4756413"/>
            <a:ext cx="9152400" cy="0"/>
          </a:xfrm>
          <a:prstGeom prst="straightConnector1">
            <a:avLst/>
          </a:prstGeom>
          <a:noFill/>
          <a:ln w="76200" cap="flat" cmpd="sng">
            <a:solidFill>
              <a:srgbClr val="02B3E4"/>
            </a:solidFill>
            <a:prstDash val="solid"/>
            <a:round/>
            <a:headEnd type="none" w="med" len="med"/>
            <a:tailEnd type="none" w="med" len="med"/>
          </a:ln>
        </p:spPr>
      </p:cxnSp>
      <p:pic>
        <p:nvPicPr>
          <p:cNvPr id="435" name="Google Shape;435;p104"/>
          <p:cNvPicPr preferRelativeResize="0"/>
          <p:nvPr/>
        </p:nvPicPr>
        <p:blipFill>
          <a:blip r:embed="rId2">
            <a:alphaModFix/>
          </a:blip>
          <a:stretch>
            <a:fillRect/>
          </a:stretch>
        </p:blipFill>
        <p:spPr>
          <a:xfrm>
            <a:off x="357126" y="4880852"/>
            <a:ext cx="1032150" cy="180625"/>
          </a:xfrm>
          <a:prstGeom prst="rect">
            <a:avLst/>
          </a:prstGeom>
          <a:noFill/>
          <a:ln>
            <a:noFill/>
          </a:ln>
        </p:spPr>
      </p:pic>
      <p:sp>
        <p:nvSpPr>
          <p:cNvPr id="436" name="Google Shape;436;p104"/>
          <p:cNvSpPr txBox="1">
            <a:spLocks noGrp="1"/>
          </p:cNvSpPr>
          <p:nvPr>
            <p:ph type="sldNum" idx="12"/>
          </p:nvPr>
        </p:nvSpPr>
        <p:spPr>
          <a:xfrm>
            <a:off x="8635402" y="4914900"/>
            <a:ext cx="385800" cy="114300"/>
          </a:xfrm>
          <a:prstGeom prst="rect">
            <a:avLst/>
          </a:prstGeom>
          <a:noFill/>
          <a:ln>
            <a:noFill/>
          </a:ln>
        </p:spPr>
        <p:txBody>
          <a:bodyPr spcFirstLastPara="1" wrap="square" lIns="91425" tIns="91425" rIns="91425" bIns="91425" anchor="ctr" anchorCtr="0">
            <a:noAutofit/>
          </a:bodyPr>
          <a:lstStyle>
            <a:lvl1pPr lvl="0" rtl="0">
              <a:buNone/>
              <a:defRPr sz="900">
                <a:solidFill>
                  <a:srgbClr val="2D3D4A"/>
                </a:solidFill>
                <a:latin typeface="Open Sans Light"/>
                <a:ea typeface="Open Sans Light"/>
                <a:cs typeface="Open Sans Light"/>
                <a:sym typeface="Open Sans Light"/>
              </a:defRPr>
            </a:lvl1pPr>
            <a:lvl2pPr lvl="1" rtl="0">
              <a:buNone/>
              <a:defRPr sz="900">
                <a:solidFill>
                  <a:srgbClr val="2D3D4A"/>
                </a:solidFill>
                <a:latin typeface="Open Sans Light"/>
                <a:ea typeface="Open Sans Light"/>
                <a:cs typeface="Open Sans Light"/>
                <a:sym typeface="Open Sans Light"/>
              </a:defRPr>
            </a:lvl2pPr>
            <a:lvl3pPr lvl="2" rtl="0">
              <a:buNone/>
              <a:defRPr sz="900">
                <a:solidFill>
                  <a:srgbClr val="2D3D4A"/>
                </a:solidFill>
                <a:latin typeface="Open Sans Light"/>
                <a:ea typeface="Open Sans Light"/>
                <a:cs typeface="Open Sans Light"/>
                <a:sym typeface="Open Sans Light"/>
              </a:defRPr>
            </a:lvl3pPr>
            <a:lvl4pPr lvl="3" rtl="0">
              <a:buNone/>
              <a:defRPr sz="900">
                <a:solidFill>
                  <a:srgbClr val="2D3D4A"/>
                </a:solidFill>
                <a:latin typeface="Open Sans Light"/>
                <a:ea typeface="Open Sans Light"/>
                <a:cs typeface="Open Sans Light"/>
                <a:sym typeface="Open Sans Light"/>
              </a:defRPr>
            </a:lvl4pPr>
            <a:lvl5pPr lvl="4" rtl="0">
              <a:buNone/>
              <a:defRPr sz="900">
                <a:solidFill>
                  <a:srgbClr val="2D3D4A"/>
                </a:solidFill>
                <a:latin typeface="Open Sans Light"/>
                <a:ea typeface="Open Sans Light"/>
                <a:cs typeface="Open Sans Light"/>
                <a:sym typeface="Open Sans Light"/>
              </a:defRPr>
            </a:lvl5pPr>
            <a:lvl6pPr lvl="5" rtl="0">
              <a:buNone/>
              <a:defRPr sz="900">
                <a:solidFill>
                  <a:srgbClr val="2D3D4A"/>
                </a:solidFill>
                <a:latin typeface="Open Sans Light"/>
                <a:ea typeface="Open Sans Light"/>
                <a:cs typeface="Open Sans Light"/>
                <a:sym typeface="Open Sans Light"/>
              </a:defRPr>
            </a:lvl6pPr>
            <a:lvl7pPr lvl="6" rtl="0">
              <a:buNone/>
              <a:defRPr sz="900">
                <a:solidFill>
                  <a:srgbClr val="2D3D4A"/>
                </a:solidFill>
                <a:latin typeface="Open Sans Light"/>
                <a:ea typeface="Open Sans Light"/>
                <a:cs typeface="Open Sans Light"/>
                <a:sym typeface="Open Sans Light"/>
              </a:defRPr>
            </a:lvl7pPr>
            <a:lvl8pPr lvl="7" rtl="0">
              <a:buNone/>
              <a:defRPr sz="900">
                <a:solidFill>
                  <a:srgbClr val="2D3D4A"/>
                </a:solidFill>
                <a:latin typeface="Open Sans Light"/>
                <a:ea typeface="Open Sans Light"/>
                <a:cs typeface="Open Sans Light"/>
                <a:sym typeface="Open Sans Light"/>
              </a:defRPr>
            </a:lvl8pPr>
            <a:lvl9pPr lvl="8" rtl="0">
              <a:buNone/>
              <a:defRPr sz="900">
                <a:solidFill>
                  <a:srgbClr val="2D3D4A"/>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‹Nº›</a:t>
            </a:fld>
            <a:endParaRPr dirty="0"/>
          </a:p>
        </p:txBody>
      </p:sp>
      <p:sp>
        <p:nvSpPr>
          <p:cNvPr id="437" name="Google Shape;437;p104"/>
          <p:cNvSpPr txBox="1">
            <a:spLocks noGrp="1"/>
          </p:cNvSpPr>
          <p:nvPr>
            <p:ph type="title"/>
          </p:nvPr>
        </p:nvSpPr>
        <p:spPr>
          <a:xfrm>
            <a:off x="531575" y="691900"/>
            <a:ext cx="8081100" cy="636600"/>
          </a:xfrm>
          <a:prstGeom prst="rect">
            <a:avLst/>
          </a:prstGeom>
          <a:noFill/>
          <a:ln>
            <a:noFill/>
          </a:ln>
        </p:spPr>
        <p:txBody>
          <a:bodyPr spcFirstLastPara="1" wrap="square" lIns="91425" tIns="91425" rIns="91425" bIns="91425" anchor="t" anchorCtr="0">
            <a:noAutofit/>
          </a:bodyPr>
          <a:lstStyle>
            <a:lvl1pPr marL="0" marR="0" lvl="0" indent="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1pPr>
            <a:lvl2pPr marL="0" marR="0" lvl="1" indent="88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2pPr>
            <a:lvl3pPr marL="0" marR="0" lvl="2" indent="177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3pPr>
            <a:lvl4pPr marL="0" marR="0" lvl="3" indent="2540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4pPr>
            <a:lvl5pPr marL="0" marR="0" lvl="4" indent="342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5pPr>
            <a:lvl6pPr marL="0" marR="0" lvl="5" indent="431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6pPr>
            <a:lvl7pPr marL="0" marR="0" lvl="6" indent="5207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7pPr>
            <a:lvl8pPr marL="0" marR="0" lvl="7" indent="596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8pPr>
            <a:lvl9pPr marL="0" marR="0" lvl="8" indent="685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9pPr>
          </a:lstStyle>
          <a:p>
            <a:endParaRPr/>
          </a:p>
        </p:txBody>
      </p:sp>
      <p:sp>
        <p:nvSpPr>
          <p:cNvPr id="438" name="Google Shape;438;p104"/>
          <p:cNvSpPr txBox="1">
            <a:spLocks noGrp="1"/>
          </p:cNvSpPr>
          <p:nvPr>
            <p:ph type="title" idx="2"/>
          </p:nvPr>
        </p:nvSpPr>
        <p:spPr>
          <a:xfrm>
            <a:off x="531575" y="1480900"/>
            <a:ext cx="8081100" cy="1396200"/>
          </a:xfrm>
          <a:prstGeom prst="rect">
            <a:avLst/>
          </a:prstGeom>
          <a:noFill/>
          <a:ln>
            <a:noFill/>
          </a:ln>
        </p:spPr>
        <p:txBody>
          <a:bodyPr spcFirstLastPara="1" wrap="square" lIns="91425" tIns="91425" rIns="91425" bIns="91425" anchor="t" anchorCtr="0">
            <a:noAutofit/>
          </a:bodyPr>
          <a:lstStyle>
            <a:lvl1pPr marL="0" marR="0" lvl="0" indent="-114300" rtl="0">
              <a:lnSpc>
                <a:spcPct val="100000"/>
              </a:lnSpc>
              <a:spcBef>
                <a:spcPts val="0"/>
              </a:spcBef>
              <a:spcAft>
                <a:spcPts val="0"/>
              </a:spcAft>
              <a:buClr>
                <a:srgbClr val="2E3D49"/>
              </a:buClr>
              <a:buSzPts val="1800"/>
              <a:buFont typeface="Open Sans"/>
              <a:buAutoNum type="arabicPeriod"/>
              <a:defRPr sz="1800" i="0" u="none" strike="noStrike" cap="none">
                <a:solidFill>
                  <a:srgbClr val="2E3D49"/>
                </a:solidFill>
                <a:latin typeface="Open Sans"/>
                <a:ea typeface="Open Sans"/>
                <a:cs typeface="Open Sans"/>
                <a:sym typeface="Open Sans"/>
              </a:defRPr>
            </a:lvl1pPr>
            <a:lvl2pPr marL="0" marR="0" lvl="1" indent="-762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2pPr>
            <a:lvl3pPr marL="0" marR="0" lvl="2" indent="12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3pPr>
            <a:lvl4pPr marL="0" marR="0" lvl="3" indent="88900" rtl="0">
              <a:lnSpc>
                <a:spcPct val="100000"/>
              </a:lnSpc>
              <a:spcBef>
                <a:spcPts val="0"/>
              </a:spcBef>
              <a:spcAft>
                <a:spcPts val="0"/>
              </a:spcAft>
              <a:buClr>
                <a:srgbClr val="00B2E6"/>
              </a:buClr>
              <a:buSzPts val="2600"/>
              <a:buFont typeface="Open Sans Light"/>
              <a:buAutoNum type="arabicPeriod"/>
              <a:defRPr sz="2600" i="0" u="none" strike="noStrike" cap="none">
                <a:solidFill>
                  <a:srgbClr val="00B2E6"/>
                </a:solidFill>
                <a:latin typeface="Open Sans Light"/>
                <a:ea typeface="Open Sans Light"/>
                <a:cs typeface="Open Sans Light"/>
                <a:sym typeface="Open Sans Light"/>
              </a:defRPr>
            </a:lvl4pPr>
            <a:lvl5pPr marL="0" marR="0" lvl="4" indent="1778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5pPr>
            <a:lvl6pPr marL="0" marR="0" lvl="5" indent="266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6pPr>
            <a:lvl7pPr marL="0" marR="0" lvl="6" indent="355600" rtl="0">
              <a:lnSpc>
                <a:spcPct val="100000"/>
              </a:lnSpc>
              <a:spcBef>
                <a:spcPts val="0"/>
              </a:spcBef>
              <a:spcAft>
                <a:spcPts val="0"/>
              </a:spcAft>
              <a:buClr>
                <a:srgbClr val="00B2E6"/>
              </a:buClr>
              <a:buSzPts val="2600"/>
              <a:buFont typeface="Open Sans Light"/>
              <a:buAutoNum type="arabicPeriod"/>
              <a:defRPr sz="2600" i="0" u="none" strike="noStrike" cap="none">
                <a:solidFill>
                  <a:srgbClr val="00B2E6"/>
                </a:solidFill>
                <a:latin typeface="Open Sans Light"/>
                <a:ea typeface="Open Sans Light"/>
                <a:cs typeface="Open Sans Light"/>
                <a:sym typeface="Open Sans Light"/>
              </a:defRPr>
            </a:lvl7pPr>
            <a:lvl8pPr marL="0" marR="0" lvl="7" indent="4318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8pPr>
            <a:lvl9pPr marL="0" marR="0" lvl="8" indent="520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Header &amp; Text V4">
  <p:cSld name="Title_2">
    <p:bg>
      <p:bgPr>
        <a:solidFill>
          <a:srgbClr val="FFFFFF"/>
        </a:solidFill>
        <a:effectLst/>
      </p:bgPr>
    </p:bg>
    <p:spTree>
      <p:nvGrpSpPr>
        <p:cNvPr id="1" name="Shape 439"/>
        <p:cNvGrpSpPr/>
        <p:nvPr/>
      </p:nvGrpSpPr>
      <p:grpSpPr>
        <a:xfrm>
          <a:off x="0" y="0"/>
          <a:ext cx="0" cy="0"/>
          <a:chOff x="0" y="0"/>
          <a:chExt cx="0" cy="0"/>
        </a:xfrm>
      </p:grpSpPr>
      <p:pic>
        <p:nvPicPr>
          <p:cNvPr id="440" name="Google Shape;440;p105"/>
          <p:cNvPicPr preferRelativeResize="0"/>
          <p:nvPr/>
        </p:nvPicPr>
        <p:blipFill>
          <a:blip r:embed="rId2">
            <a:alphaModFix/>
          </a:blip>
          <a:stretch>
            <a:fillRect/>
          </a:stretch>
        </p:blipFill>
        <p:spPr>
          <a:xfrm>
            <a:off x="357126" y="4880852"/>
            <a:ext cx="1032150" cy="180625"/>
          </a:xfrm>
          <a:prstGeom prst="rect">
            <a:avLst/>
          </a:prstGeom>
          <a:noFill/>
          <a:ln>
            <a:noFill/>
          </a:ln>
        </p:spPr>
      </p:pic>
      <p:sp>
        <p:nvSpPr>
          <p:cNvPr id="441" name="Google Shape;441;p105"/>
          <p:cNvSpPr txBox="1">
            <a:spLocks noGrp="1"/>
          </p:cNvSpPr>
          <p:nvPr>
            <p:ph type="sldNum" idx="12"/>
          </p:nvPr>
        </p:nvSpPr>
        <p:spPr>
          <a:xfrm>
            <a:off x="8635402" y="4914900"/>
            <a:ext cx="385800" cy="114300"/>
          </a:xfrm>
          <a:prstGeom prst="rect">
            <a:avLst/>
          </a:prstGeom>
          <a:noFill/>
          <a:ln>
            <a:noFill/>
          </a:ln>
        </p:spPr>
        <p:txBody>
          <a:bodyPr spcFirstLastPara="1" wrap="square" lIns="91425" tIns="91425" rIns="91425" bIns="91425" anchor="ctr" anchorCtr="0">
            <a:noAutofit/>
          </a:bodyPr>
          <a:lstStyle>
            <a:lvl1pPr lvl="0" rtl="0">
              <a:buNone/>
              <a:defRPr sz="900">
                <a:solidFill>
                  <a:srgbClr val="2D3D4A"/>
                </a:solidFill>
                <a:latin typeface="Open Sans Light"/>
                <a:ea typeface="Open Sans Light"/>
                <a:cs typeface="Open Sans Light"/>
                <a:sym typeface="Open Sans Light"/>
              </a:defRPr>
            </a:lvl1pPr>
            <a:lvl2pPr lvl="1" rtl="0">
              <a:buNone/>
              <a:defRPr sz="900">
                <a:solidFill>
                  <a:srgbClr val="2D3D4A"/>
                </a:solidFill>
                <a:latin typeface="Open Sans Light"/>
                <a:ea typeface="Open Sans Light"/>
                <a:cs typeface="Open Sans Light"/>
                <a:sym typeface="Open Sans Light"/>
              </a:defRPr>
            </a:lvl2pPr>
            <a:lvl3pPr lvl="2" rtl="0">
              <a:buNone/>
              <a:defRPr sz="900">
                <a:solidFill>
                  <a:srgbClr val="2D3D4A"/>
                </a:solidFill>
                <a:latin typeface="Open Sans Light"/>
                <a:ea typeface="Open Sans Light"/>
                <a:cs typeface="Open Sans Light"/>
                <a:sym typeface="Open Sans Light"/>
              </a:defRPr>
            </a:lvl3pPr>
            <a:lvl4pPr lvl="3" rtl="0">
              <a:buNone/>
              <a:defRPr sz="900">
                <a:solidFill>
                  <a:srgbClr val="2D3D4A"/>
                </a:solidFill>
                <a:latin typeface="Open Sans Light"/>
                <a:ea typeface="Open Sans Light"/>
                <a:cs typeface="Open Sans Light"/>
                <a:sym typeface="Open Sans Light"/>
              </a:defRPr>
            </a:lvl4pPr>
            <a:lvl5pPr lvl="4" rtl="0">
              <a:buNone/>
              <a:defRPr sz="900">
                <a:solidFill>
                  <a:srgbClr val="2D3D4A"/>
                </a:solidFill>
                <a:latin typeface="Open Sans Light"/>
                <a:ea typeface="Open Sans Light"/>
                <a:cs typeface="Open Sans Light"/>
                <a:sym typeface="Open Sans Light"/>
              </a:defRPr>
            </a:lvl5pPr>
            <a:lvl6pPr lvl="5" rtl="0">
              <a:buNone/>
              <a:defRPr sz="900">
                <a:solidFill>
                  <a:srgbClr val="2D3D4A"/>
                </a:solidFill>
                <a:latin typeface="Open Sans Light"/>
                <a:ea typeface="Open Sans Light"/>
                <a:cs typeface="Open Sans Light"/>
                <a:sym typeface="Open Sans Light"/>
              </a:defRPr>
            </a:lvl6pPr>
            <a:lvl7pPr lvl="6" rtl="0">
              <a:buNone/>
              <a:defRPr sz="900">
                <a:solidFill>
                  <a:srgbClr val="2D3D4A"/>
                </a:solidFill>
                <a:latin typeface="Open Sans Light"/>
                <a:ea typeface="Open Sans Light"/>
                <a:cs typeface="Open Sans Light"/>
                <a:sym typeface="Open Sans Light"/>
              </a:defRPr>
            </a:lvl7pPr>
            <a:lvl8pPr lvl="7" rtl="0">
              <a:buNone/>
              <a:defRPr sz="900">
                <a:solidFill>
                  <a:srgbClr val="2D3D4A"/>
                </a:solidFill>
                <a:latin typeface="Open Sans Light"/>
                <a:ea typeface="Open Sans Light"/>
                <a:cs typeface="Open Sans Light"/>
                <a:sym typeface="Open Sans Light"/>
              </a:defRPr>
            </a:lvl8pPr>
            <a:lvl9pPr lvl="8" rtl="0">
              <a:buNone/>
              <a:defRPr sz="900">
                <a:solidFill>
                  <a:srgbClr val="2D3D4A"/>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‹Nº›</a:t>
            </a:fld>
            <a:endParaRPr dirty="0"/>
          </a:p>
        </p:txBody>
      </p:sp>
      <p:sp>
        <p:nvSpPr>
          <p:cNvPr id="442" name="Google Shape;442;p105"/>
          <p:cNvSpPr txBox="1">
            <a:spLocks noGrp="1"/>
          </p:cNvSpPr>
          <p:nvPr>
            <p:ph type="title"/>
          </p:nvPr>
        </p:nvSpPr>
        <p:spPr>
          <a:xfrm>
            <a:off x="3434575" y="4914875"/>
            <a:ext cx="5173800" cy="1143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1pPr>
            <a:lvl2pPr marL="0" marR="0" lvl="1" indent="88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2pPr>
            <a:lvl3pPr marL="0" marR="0" lvl="2" indent="177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3pPr>
            <a:lvl4pPr marL="0" marR="0" lvl="3" indent="2540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4pPr>
            <a:lvl5pPr marL="0" marR="0" lvl="4" indent="342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5pPr>
            <a:lvl6pPr marL="0" marR="0" lvl="5" indent="431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6pPr>
            <a:lvl7pPr marL="0" marR="0" lvl="6" indent="5207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7pPr>
            <a:lvl8pPr marL="0" marR="0" lvl="7" indent="596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8pPr>
            <a:lvl9pPr marL="0" marR="0" lvl="8" indent="685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9pPr>
          </a:lstStyle>
          <a:p>
            <a:endParaRPr/>
          </a:p>
        </p:txBody>
      </p:sp>
      <p:sp>
        <p:nvSpPr>
          <p:cNvPr id="443" name="Google Shape;443;p105"/>
          <p:cNvSpPr txBox="1">
            <a:spLocks noGrp="1"/>
          </p:cNvSpPr>
          <p:nvPr>
            <p:ph type="title" idx="2"/>
          </p:nvPr>
        </p:nvSpPr>
        <p:spPr>
          <a:xfrm>
            <a:off x="531575" y="691900"/>
            <a:ext cx="8081100" cy="636600"/>
          </a:xfrm>
          <a:prstGeom prst="rect">
            <a:avLst/>
          </a:prstGeom>
          <a:noFill/>
          <a:ln>
            <a:noFill/>
          </a:ln>
        </p:spPr>
        <p:txBody>
          <a:bodyPr spcFirstLastPara="1" wrap="square" lIns="91425" tIns="91425" rIns="91425" bIns="91425" anchor="t" anchorCtr="0">
            <a:noAutofit/>
          </a:bodyPr>
          <a:lstStyle>
            <a:lvl1pPr marL="0" marR="0" lvl="0" indent="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1pPr>
            <a:lvl2pPr marL="0" marR="0" lvl="1" indent="88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2pPr>
            <a:lvl3pPr marL="0" marR="0" lvl="2" indent="177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3pPr>
            <a:lvl4pPr marL="0" marR="0" lvl="3" indent="2540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4pPr>
            <a:lvl5pPr marL="0" marR="0" lvl="4" indent="342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5pPr>
            <a:lvl6pPr marL="0" marR="0" lvl="5" indent="431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6pPr>
            <a:lvl7pPr marL="0" marR="0" lvl="6" indent="5207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7pPr>
            <a:lvl8pPr marL="0" marR="0" lvl="7" indent="596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8pPr>
            <a:lvl9pPr marL="0" marR="0" lvl="8" indent="685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9pPr>
          </a:lstStyle>
          <a:p>
            <a:endParaRPr/>
          </a:p>
        </p:txBody>
      </p:sp>
      <p:sp>
        <p:nvSpPr>
          <p:cNvPr id="444" name="Google Shape;444;p105"/>
          <p:cNvSpPr txBox="1">
            <a:spLocks noGrp="1"/>
          </p:cNvSpPr>
          <p:nvPr>
            <p:ph type="title" idx="3"/>
          </p:nvPr>
        </p:nvSpPr>
        <p:spPr>
          <a:xfrm>
            <a:off x="531575" y="1480900"/>
            <a:ext cx="8081100" cy="1396200"/>
          </a:xfrm>
          <a:prstGeom prst="rect">
            <a:avLst/>
          </a:prstGeom>
          <a:noFill/>
          <a:ln>
            <a:noFill/>
          </a:ln>
        </p:spPr>
        <p:txBody>
          <a:bodyPr spcFirstLastPara="1" wrap="square" lIns="91425" tIns="91425" rIns="91425" bIns="91425" anchor="t" anchorCtr="0">
            <a:noAutofit/>
          </a:bodyPr>
          <a:lstStyle>
            <a:lvl1pPr marL="0" marR="0" lvl="0" indent="-114300" rtl="0">
              <a:lnSpc>
                <a:spcPct val="100000"/>
              </a:lnSpc>
              <a:spcBef>
                <a:spcPts val="0"/>
              </a:spcBef>
              <a:spcAft>
                <a:spcPts val="0"/>
              </a:spcAft>
              <a:buClr>
                <a:srgbClr val="2E3D49"/>
              </a:buClr>
              <a:buSzPts val="1800"/>
              <a:buFont typeface="Open Sans"/>
              <a:buAutoNum type="arabicPeriod"/>
              <a:defRPr sz="1800" i="0" u="none" strike="noStrike" cap="none">
                <a:solidFill>
                  <a:srgbClr val="2E3D49"/>
                </a:solidFill>
                <a:latin typeface="Open Sans"/>
                <a:ea typeface="Open Sans"/>
                <a:cs typeface="Open Sans"/>
                <a:sym typeface="Open Sans"/>
              </a:defRPr>
            </a:lvl1pPr>
            <a:lvl2pPr marL="0" marR="0" lvl="1" indent="-762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2pPr>
            <a:lvl3pPr marL="0" marR="0" lvl="2" indent="12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3pPr>
            <a:lvl4pPr marL="0" marR="0" lvl="3" indent="88900" rtl="0">
              <a:lnSpc>
                <a:spcPct val="100000"/>
              </a:lnSpc>
              <a:spcBef>
                <a:spcPts val="0"/>
              </a:spcBef>
              <a:spcAft>
                <a:spcPts val="0"/>
              </a:spcAft>
              <a:buClr>
                <a:srgbClr val="00B2E6"/>
              </a:buClr>
              <a:buSzPts val="2600"/>
              <a:buFont typeface="Open Sans Light"/>
              <a:buAutoNum type="arabicPeriod"/>
              <a:defRPr sz="2600" i="0" u="none" strike="noStrike" cap="none">
                <a:solidFill>
                  <a:srgbClr val="00B2E6"/>
                </a:solidFill>
                <a:latin typeface="Open Sans Light"/>
                <a:ea typeface="Open Sans Light"/>
                <a:cs typeface="Open Sans Light"/>
                <a:sym typeface="Open Sans Light"/>
              </a:defRPr>
            </a:lvl4pPr>
            <a:lvl5pPr marL="0" marR="0" lvl="4" indent="1778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5pPr>
            <a:lvl6pPr marL="0" marR="0" lvl="5" indent="266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6pPr>
            <a:lvl7pPr marL="0" marR="0" lvl="6" indent="355600" rtl="0">
              <a:lnSpc>
                <a:spcPct val="100000"/>
              </a:lnSpc>
              <a:spcBef>
                <a:spcPts val="0"/>
              </a:spcBef>
              <a:spcAft>
                <a:spcPts val="0"/>
              </a:spcAft>
              <a:buClr>
                <a:srgbClr val="00B2E6"/>
              </a:buClr>
              <a:buSzPts val="2600"/>
              <a:buFont typeface="Open Sans Light"/>
              <a:buAutoNum type="arabicPeriod"/>
              <a:defRPr sz="2600" i="0" u="none" strike="noStrike" cap="none">
                <a:solidFill>
                  <a:srgbClr val="00B2E6"/>
                </a:solidFill>
                <a:latin typeface="Open Sans Light"/>
                <a:ea typeface="Open Sans Light"/>
                <a:cs typeface="Open Sans Light"/>
                <a:sym typeface="Open Sans Light"/>
              </a:defRPr>
            </a:lvl7pPr>
            <a:lvl8pPr marL="0" marR="0" lvl="7" indent="4318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8pPr>
            <a:lvl9pPr marL="0" marR="0" lvl="8" indent="520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Header V1">
  <p:cSld name="Title_1">
    <p:bg>
      <p:bgPr>
        <a:solidFill>
          <a:srgbClr val="FFFFFF"/>
        </a:solidFill>
        <a:effectLst/>
      </p:bgPr>
    </p:bg>
    <p:spTree>
      <p:nvGrpSpPr>
        <p:cNvPr id="1" name="Shape 445"/>
        <p:cNvGrpSpPr/>
        <p:nvPr/>
      </p:nvGrpSpPr>
      <p:grpSpPr>
        <a:xfrm>
          <a:off x="0" y="0"/>
          <a:ext cx="0" cy="0"/>
          <a:chOff x="0" y="0"/>
          <a:chExt cx="0" cy="0"/>
        </a:xfrm>
      </p:grpSpPr>
      <p:pic>
        <p:nvPicPr>
          <p:cNvPr id="446" name="Google Shape;446;p106"/>
          <p:cNvPicPr preferRelativeResize="0"/>
          <p:nvPr/>
        </p:nvPicPr>
        <p:blipFill>
          <a:blip r:embed="rId2">
            <a:alphaModFix/>
          </a:blip>
          <a:stretch>
            <a:fillRect/>
          </a:stretch>
        </p:blipFill>
        <p:spPr>
          <a:xfrm>
            <a:off x="357126" y="4880852"/>
            <a:ext cx="1032150" cy="180625"/>
          </a:xfrm>
          <a:prstGeom prst="rect">
            <a:avLst/>
          </a:prstGeom>
          <a:noFill/>
          <a:ln>
            <a:noFill/>
          </a:ln>
        </p:spPr>
      </p:pic>
      <p:sp>
        <p:nvSpPr>
          <p:cNvPr id="447" name="Google Shape;447;p106"/>
          <p:cNvSpPr txBox="1">
            <a:spLocks noGrp="1"/>
          </p:cNvSpPr>
          <p:nvPr>
            <p:ph type="sldNum" idx="12"/>
          </p:nvPr>
        </p:nvSpPr>
        <p:spPr>
          <a:xfrm>
            <a:off x="8635402" y="4914900"/>
            <a:ext cx="385800" cy="114300"/>
          </a:xfrm>
          <a:prstGeom prst="rect">
            <a:avLst/>
          </a:prstGeom>
          <a:noFill/>
          <a:ln>
            <a:noFill/>
          </a:ln>
        </p:spPr>
        <p:txBody>
          <a:bodyPr spcFirstLastPara="1" wrap="square" lIns="91425" tIns="91425" rIns="91425" bIns="91425" anchor="ctr" anchorCtr="0">
            <a:noAutofit/>
          </a:bodyPr>
          <a:lstStyle>
            <a:lvl1pPr lvl="0" rtl="0">
              <a:buNone/>
              <a:defRPr sz="900">
                <a:solidFill>
                  <a:srgbClr val="2D3D4A"/>
                </a:solidFill>
                <a:latin typeface="Open Sans Light"/>
                <a:ea typeface="Open Sans Light"/>
                <a:cs typeface="Open Sans Light"/>
                <a:sym typeface="Open Sans Light"/>
              </a:defRPr>
            </a:lvl1pPr>
            <a:lvl2pPr lvl="1" rtl="0">
              <a:buNone/>
              <a:defRPr sz="900">
                <a:solidFill>
                  <a:srgbClr val="2D3D4A"/>
                </a:solidFill>
                <a:latin typeface="Open Sans Light"/>
                <a:ea typeface="Open Sans Light"/>
                <a:cs typeface="Open Sans Light"/>
                <a:sym typeface="Open Sans Light"/>
              </a:defRPr>
            </a:lvl2pPr>
            <a:lvl3pPr lvl="2" rtl="0">
              <a:buNone/>
              <a:defRPr sz="900">
                <a:solidFill>
                  <a:srgbClr val="2D3D4A"/>
                </a:solidFill>
                <a:latin typeface="Open Sans Light"/>
                <a:ea typeface="Open Sans Light"/>
                <a:cs typeface="Open Sans Light"/>
                <a:sym typeface="Open Sans Light"/>
              </a:defRPr>
            </a:lvl3pPr>
            <a:lvl4pPr lvl="3" rtl="0">
              <a:buNone/>
              <a:defRPr sz="900">
                <a:solidFill>
                  <a:srgbClr val="2D3D4A"/>
                </a:solidFill>
                <a:latin typeface="Open Sans Light"/>
                <a:ea typeface="Open Sans Light"/>
                <a:cs typeface="Open Sans Light"/>
                <a:sym typeface="Open Sans Light"/>
              </a:defRPr>
            </a:lvl4pPr>
            <a:lvl5pPr lvl="4" rtl="0">
              <a:buNone/>
              <a:defRPr sz="900">
                <a:solidFill>
                  <a:srgbClr val="2D3D4A"/>
                </a:solidFill>
                <a:latin typeface="Open Sans Light"/>
                <a:ea typeface="Open Sans Light"/>
                <a:cs typeface="Open Sans Light"/>
                <a:sym typeface="Open Sans Light"/>
              </a:defRPr>
            </a:lvl5pPr>
            <a:lvl6pPr lvl="5" rtl="0">
              <a:buNone/>
              <a:defRPr sz="900">
                <a:solidFill>
                  <a:srgbClr val="2D3D4A"/>
                </a:solidFill>
                <a:latin typeface="Open Sans Light"/>
                <a:ea typeface="Open Sans Light"/>
                <a:cs typeface="Open Sans Light"/>
                <a:sym typeface="Open Sans Light"/>
              </a:defRPr>
            </a:lvl6pPr>
            <a:lvl7pPr lvl="6" rtl="0">
              <a:buNone/>
              <a:defRPr sz="900">
                <a:solidFill>
                  <a:srgbClr val="2D3D4A"/>
                </a:solidFill>
                <a:latin typeface="Open Sans Light"/>
                <a:ea typeface="Open Sans Light"/>
                <a:cs typeface="Open Sans Light"/>
                <a:sym typeface="Open Sans Light"/>
              </a:defRPr>
            </a:lvl7pPr>
            <a:lvl8pPr lvl="7" rtl="0">
              <a:buNone/>
              <a:defRPr sz="900">
                <a:solidFill>
                  <a:srgbClr val="2D3D4A"/>
                </a:solidFill>
                <a:latin typeface="Open Sans Light"/>
                <a:ea typeface="Open Sans Light"/>
                <a:cs typeface="Open Sans Light"/>
                <a:sym typeface="Open Sans Light"/>
              </a:defRPr>
            </a:lvl8pPr>
            <a:lvl9pPr lvl="8" rtl="0">
              <a:buNone/>
              <a:defRPr sz="900">
                <a:solidFill>
                  <a:srgbClr val="2D3D4A"/>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‹Nº›</a:t>
            </a:fld>
            <a:endParaRPr dirty="0"/>
          </a:p>
        </p:txBody>
      </p:sp>
      <p:sp>
        <p:nvSpPr>
          <p:cNvPr id="448" name="Google Shape;448;p106"/>
          <p:cNvSpPr txBox="1">
            <a:spLocks noGrp="1"/>
          </p:cNvSpPr>
          <p:nvPr>
            <p:ph type="title"/>
          </p:nvPr>
        </p:nvSpPr>
        <p:spPr>
          <a:xfrm>
            <a:off x="3434575" y="4914875"/>
            <a:ext cx="5173800" cy="1143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1pPr>
            <a:lvl2pPr marL="0" marR="0" lvl="1" indent="88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2pPr>
            <a:lvl3pPr marL="0" marR="0" lvl="2" indent="177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3pPr>
            <a:lvl4pPr marL="0" marR="0" lvl="3" indent="2540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4pPr>
            <a:lvl5pPr marL="0" marR="0" lvl="4" indent="342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5pPr>
            <a:lvl6pPr marL="0" marR="0" lvl="5" indent="431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6pPr>
            <a:lvl7pPr marL="0" marR="0" lvl="6" indent="5207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7pPr>
            <a:lvl8pPr marL="0" marR="0" lvl="7" indent="596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8pPr>
            <a:lvl9pPr marL="0" marR="0" lvl="8" indent="685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9pPr>
          </a:lstStyle>
          <a:p>
            <a:endParaRPr/>
          </a:p>
        </p:txBody>
      </p:sp>
      <p:sp>
        <p:nvSpPr>
          <p:cNvPr id="449" name="Google Shape;449;p106"/>
          <p:cNvSpPr txBox="1">
            <a:spLocks noGrp="1"/>
          </p:cNvSpPr>
          <p:nvPr>
            <p:ph type="title" idx="2"/>
          </p:nvPr>
        </p:nvSpPr>
        <p:spPr>
          <a:xfrm>
            <a:off x="738300" y="1670175"/>
            <a:ext cx="7874400" cy="636600"/>
          </a:xfrm>
          <a:prstGeom prst="rect">
            <a:avLst/>
          </a:prstGeom>
          <a:noFill/>
          <a:ln>
            <a:noFill/>
          </a:ln>
        </p:spPr>
        <p:txBody>
          <a:bodyPr spcFirstLastPara="1" wrap="square" lIns="91425" tIns="91425" rIns="91425" bIns="91425" anchor="ctr" anchorCtr="0">
            <a:noAutofit/>
          </a:bodyPr>
          <a:lstStyle>
            <a:lvl1pPr marL="0" marR="0" lvl="0" indent="0" rtl="0">
              <a:lnSpc>
                <a:spcPct val="100000"/>
              </a:lnSpc>
              <a:spcBef>
                <a:spcPts val="0"/>
              </a:spcBef>
              <a:spcAft>
                <a:spcPts val="0"/>
              </a:spcAft>
              <a:buClr>
                <a:srgbClr val="00B2E6"/>
              </a:buClr>
              <a:buSzPts val="3600"/>
              <a:buFont typeface="Open Sans Light"/>
              <a:buNone/>
              <a:defRPr sz="3600" i="0" u="none" strike="noStrike" cap="none">
                <a:solidFill>
                  <a:srgbClr val="00B2E6"/>
                </a:solidFill>
                <a:latin typeface="Open Sans Light"/>
                <a:ea typeface="Open Sans Light"/>
                <a:cs typeface="Open Sans Light"/>
                <a:sym typeface="Open Sans Light"/>
              </a:defRPr>
            </a:lvl1pPr>
            <a:lvl2pPr marL="0" marR="0" lvl="1" indent="88900" rtl="0">
              <a:lnSpc>
                <a:spcPct val="100000"/>
              </a:lnSpc>
              <a:spcBef>
                <a:spcPts val="0"/>
              </a:spcBef>
              <a:spcAft>
                <a:spcPts val="0"/>
              </a:spcAft>
              <a:buClr>
                <a:srgbClr val="00B2E6"/>
              </a:buClr>
              <a:buSzPts val="3600"/>
              <a:buFont typeface="Open Sans Light"/>
              <a:buNone/>
              <a:defRPr sz="3600" i="0" u="none" strike="noStrike" cap="none">
                <a:solidFill>
                  <a:srgbClr val="00B2E6"/>
                </a:solidFill>
                <a:latin typeface="Open Sans Light"/>
                <a:ea typeface="Open Sans Light"/>
                <a:cs typeface="Open Sans Light"/>
                <a:sym typeface="Open Sans Light"/>
              </a:defRPr>
            </a:lvl2pPr>
            <a:lvl3pPr marL="0" marR="0" lvl="2" indent="177800" rtl="0">
              <a:lnSpc>
                <a:spcPct val="100000"/>
              </a:lnSpc>
              <a:spcBef>
                <a:spcPts val="0"/>
              </a:spcBef>
              <a:spcAft>
                <a:spcPts val="0"/>
              </a:spcAft>
              <a:buClr>
                <a:srgbClr val="00B2E6"/>
              </a:buClr>
              <a:buSzPts val="3600"/>
              <a:buFont typeface="Open Sans Light"/>
              <a:buNone/>
              <a:defRPr sz="3600" i="0" u="none" strike="noStrike" cap="none">
                <a:solidFill>
                  <a:srgbClr val="00B2E6"/>
                </a:solidFill>
                <a:latin typeface="Open Sans Light"/>
                <a:ea typeface="Open Sans Light"/>
                <a:cs typeface="Open Sans Light"/>
                <a:sym typeface="Open Sans Light"/>
              </a:defRPr>
            </a:lvl3pPr>
            <a:lvl4pPr marL="0" marR="0" lvl="3" indent="254000" rtl="0">
              <a:lnSpc>
                <a:spcPct val="100000"/>
              </a:lnSpc>
              <a:spcBef>
                <a:spcPts val="0"/>
              </a:spcBef>
              <a:spcAft>
                <a:spcPts val="0"/>
              </a:spcAft>
              <a:buClr>
                <a:srgbClr val="00B2E6"/>
              </a:buClr>
              <a:buSzPts val="3600"/>
              <a:buFont typeface="Open Sans Light"/>
              <a:buNone/>
              <a:defRPr sz="3600" i="0" u="none" strike="noStrike" cap="none">
                <a:solidFill>
                  <a:srgbClr val="00B2E6"/>
                </a:solidFill>
                <a:latin typeface="Open Sans Light"/>
                <a:ea typeface="Open Sans Light"/>
                <a:cs typeface="Open Sans Light"/>
                <a:sym typeface="Open Sans Light"/>
              </a:defRPr>
            </a:lvl4pPr>
            <a:lvl5pPr marL="0" marR="0" lvl="4" indent="342900" rtl="0">
              <a:lnSpc>
                <a:spcPct val="100000"/>
              </a:lnSpc>
              <a:spcBef>
                <a:spcPts val="0"/>
              </a:spcBef>
              <a:spcAft>
                <a:spcPts val="0"/>
              </a:spcAft>
              <a:buClr>
                <a:srgbClr val="00B2E6"/>
              </a:buClr>
              <a:buSzPts val="3600"/>
              <a:buFont typeface="Open Sans Light"/>
              <a:buNone/>
              <a:defRPr sz="3600" i="0" u="none" strike="noStrike" cap="none">
                <a:solidFill>
                  <a:srgbClr val="00B2E6"/>
                </a:solidFill>
                <a:latin typeface="Open Sans Light"/>
                <a:ea typeface="Open Sans Light"/>
                <a:cs typeface="Open Sans Light"/>
                <a:sym typeface="Open Sans Light"/>
              </a:defRPr>
            </a:lvl5pPr>
            <a:lvl6pPr marL="0" marR="0" lvl="5" indent="431800" rtl="0">
              <a:lnSpc>
                <a:spcPct val="100000"/>
              </a:lnSpc>
              <a:spcBef>
                <a:spcPts val="0"/>
              </a:spcBef>
              <a:spcAft>
                <a:spcPts val="0"/>
              </a:spcAft>
              <a:buClr>
                <a:srgbClr val="00B2E6"/>
              </a:buClr>
              <a:buSzPts val="3600"/>
              <a:buFont typeface="Open Sans Light"/>
              <a:buNone/>
              <a:defRPr sz="3600" i="0" u="none" strike="noStrike" cap="none">
                <a:solidFill>
                  <a:srgbClr val="00B2E6"/>
                </a:solidFill>
                <a:latin typeface="Open Sans Light"/>
                <a:ea typeface="Open Sans Light"/>
                <a:cs typeface="Open Sans Light"/>
                <a:sym typeface="Open Sans Light"/>
              </a:defRPr>
            </a:lvl6pPr>
            <a:lvl7pPr marL="0" marR="0" lvl="6" indent="520700" rtl="0">
              <a:lnSpc>
                <a:spcPct val="100000"/>
              </a:lnSpc>
              <a:spcBef>
                <a:spcPts val="0"/>
              </a:spcBef>
              <a:spcAft>
                <a:spcPts val="0"/>
              </a:spcAft>
              <a:buClr>
                <a:srgbClr val="00B2E6"/>
              </a:buClr>
              <a:buSzPts val="3600"/>
              <a:buFont typeface="Open Sans Light"/>
              <a:buNone/>
              <a:defRPr sz="3600" i="0" u="none" strike="noStrike" cap="none">
                <a:solidFill>
                  <a:srgbClr val="00B2E6"/>
                </a:solidFill>
                <a:latin typeface="Open Sans Light"/>
                <a:ea typeface="Open Sans Light"/>
                <a:cs typeface="Open Sans Light"/>
                <a:sym typeface="Open Sans Light"/>
              </a:defRPr>
            </a:lvl7pPr>
            <a:lvl8pPr marL="0" marR="0" lvl="7" indent="596900" rtl="0">
              <a:lnSpc>
                <a:spcPct val="100000"/>
              </a:lnSpc>
              <a:spcBef>
                <a:spcPts val="0"/>
              </a:spcBef>
              <a:spcAft>
                <a:spcPts val="0"/>
              </a:spcAft>
              <a:buClr>
                <a:srgbClr val="00B2E6"/>
              </a:buClr>
              <a:buSzPts val="3600"/>
              <a:buFont typeface="Open Sans Light"/>
              <a:buNone/>
              <a:defRPr sz="3600" i="0" u="none" strike="noStrike" cap="none">
                <a:solidFill>
                  <a:srgbClr val="00B2E6"/>
                </a:solidFill>
                <a:latin typeface="Open Sans Light"/>
                <a:ea typeface="Open Sans Light"/>
                <a:cs typeface="Open Sans Light"/>
                <a:sym typeface="Open Sans Light"/>
              </a:defRPr>
            </a:lvl8pPr>
            <a:lvl9pPr marL="0" marR="0" lvl="8" indent="685800" rtl="0">
              <a:lnSpc>
                <a:spcPct val="100000"/>
              </a:lnSpc>
              <a:spcBef>
                <a:spcPts val="0"/>
              </a:spcBef>
              <a:spcAft>
                <a:spcPts val="0"/>
              </a:spcAft>
              <a:buClr>
                <a:srgbClr val="00B2E6"/>
              </a:buClr>
              <a:buSzPts val="3600"/>
              <a:buFont typeface="Open Sans Light"/>
              <a:buNone/>
              <a:defRPr sz="3600" i="0" u="none" strike="noStrike" cap="none">
                <a:solidFill>
                  <a:srgbClr val="00B2E6"/>
                </a:solidFill>
                <a:latin typeface="Open Sans Light"/>
                <a:ea typeface="Open Sans Light"/>
                <a:cs typeface="Open Sans Light"/>
                <a:sym typeface="Open Sans Light"/>
              </a:defRPr>
            </a:lvl9pPr>
          </a:lstStyle>
          <a:p>
            <a:endParaRPr/>
          </a:p>
        </p:txBody>
      </p:sp>
      <p:cxnSp>
        <p:nvCxnSpPr>
          <p:cNvPr id="450" name="Google Shape;450;p106"/>
          <p:cNvCxnSpPr/>
          <p:nvPr/>
        </p:nvCxnSpPr>
        <p:spPr>
          <a:xfrm>
            <a:off x="-4200" y="1373363"/>
            <a:ext cx="9152400" cy="0"/>
          </a:xfrm>
          <a:prstGeom prst="straightConnector1">
            <a:avLst/>
          </a:prstGeom>
          <a:noFill/>
          <a:ln w="76200" cap="flat" cmpd="sng">
            <a:solidFill>
              <a:srgbClr val="02B3E4"/>
            </a:solidFill>
            <a:prstDash val="solid"/>
            <a:round/>
            <a:headEnd type="none" w="med" len="med"/>
            <a:tailEnd type="none" w="med" len="med"/>
          </a:ln>
        </p:spPr>
      </p:cxnSp>
      <p:cxnSp>
        <p:nvCxnSpPr>
          <p:cNvPr id="451" name="Google Shape;451;p106"/>
          <p:cNvCxnSpPr/>
          <p:nvPr/>
        </p:nvCxnSpPr>
        <p:spPr>
          <a:xfrm>
            <a:off x="-4200" y="2603563"/>
            <a:ext cx="9152400" cy="0"/>
          </a:xfrm>
          <a:prstGeom prst="straightConnector1">
            <a:avLst/>
          </a:prstGeom>
          <a:noFill/>
          <a:ln w="76200" cap="flat" cmpd="sng">
            <a:solidFill>
              <a:srgbClr val="02B3E4"/>
            </a:solidFill>
            <a:prstDash val="solid"/>
            <a:round/>
            <a:headEnd type="none" w="med" len="med"/>
            <a:tailEnd type="none" w="med" len="med"/>
          </a:ln>
        </p:spPr>
      </p:cxn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Blank">
  <p:cSld name="Title_1_1">
    <p:bg>
      <p:bgPr>
        <a:solidFill>
          <a:srgbClr val="FFFFFF"/>
        </a:solidFill>
        <a:effectLst/>
      </p:bgPr>
    </p:bg>
    <p:spTree>
      <p:nvGrpSpPr>
        <p:cNvPr id="1" name="Shape 452"/>
        <p:cNvGrpSpPr/>
        <p:nvPr/>
      </p:nvGrpSpPr>
      <p:grpSpPr>
        <a:xfrm>
          <a:off x="0" y="0"/>
          <a:ext cx="0" cy="0"/>
          <a:chOff x="0" y="0"/>
          <a:chExt cx="0" cy="0"/>
        </a:xfrm>
      </p:grpSpPr>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Logo V2">
  <p:cSld name="Logo B Dark_1_1">
    <p:bg>
      <p:bgPr>
        <a:noFill/>
        <a:effectLst/>
      </p:bgPr>
    </p:bg>
    <p:spTree>
      <p:nvGrpSpPr>
        <p:cNvPr id="1" name="Shape 453"/>
        <p:cNvGrpSpPr/>
        <p:nvPr/>
      </p:nvGrpSpPr>
      <p:grpSpPr>
        <a:xfrm>
          <a:off x="0" y="0"/>
          <a:ext cx="0" cy="0"/>
          <a:chOff x="0" y="0"/>
          <a:chExt cx="0" cy="0"/>
        </a:xfrm>
      </p:grpSpPr>
      <p:pic>
        <p:nvPicPr>
          <p:cNvPr id="454" name="Google Shape;454;p108"/>
          <p:cNvPicPr preferRelativeResize="0"/>
          <p:nvPr/>
        </p:nvPicPr>
        <p:blipFill>
          <a:blip r:embed="rId2">
            <a:alphaModFix/>
          </a:blip>
          <a:stretch>
            <a:fillRect/>
          </a:stretch>
        </p:blipFill>
        <p:spPr>
          <a:xfrm>
            <a:off x="2011798" y="2123713"/>
            <a:ext cx="5120404" cy="896075"/>
          </a:xfrm>
          <a:prstGeom prst="rect">
            <a:avLst/>
          </a:prstGeom>
          <a:noFill/>
          <a:ln>
            <a:noFill/>
          </a:ln>
        </p:spPr>
      </p:pic>
      <p:cxnSp>
        <p:nvCxnSpPr>
          <p:cNvPr id="455" name="Google Shape;455;p108"/>
          <p:cNvCxnSpPr/>
          <p:nvPr/>
        </p:nvCxnSpPr>
        <p:spPr>
          <a:xfrm>
            <a:off x="-4200" y="4756413"/>
            <a:ext cx="9152400" cy="0"/>
          </a:xfrm>
          <a:prstGeom prst="straightConnector1">
            <a:avLst/>
          </a:prstGeom>
          <a:noFill/>
          <a:ln w="76200" cap="flat" cmpd="sng">
            <a:solidFill>
              <a:srgbClr val="02B3E4"/>
            </a:solidFill>
            <a:prstDash val="solid"/>
            <a:round/>
            <a:headEnd type="none" w="med" len="med"/>
            <a:tailEnd type="none" w="med" len="med"/>
          </a:ln>
        </p:spPr>
      </p:cxn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p:cSld name="Title_1_2">
    <p:bg>
      <p:bgPr>
        <a:solidFill>
          <a:srgbClr val="FFFFFF"/>
        </a:solidFill>
        <a:effectLst/>
      </p:bgPr>
    </p:bg>
    <p:spTree>
      <p:nvGrpSpPr>
        <p:cNvPr id="1" name="Shape 456"/>
        <p:cNvGrpSpPr/>
        <p:nvPr/>
      </p:nvGrpSpPr>
      <p:grpSpPr>
        <a:xfrm>
          <a:off x="0" y="0"/>
          <a:ext cx="0" cy="0"/>
          <a:chOff x="0" y="0"/>
          <a:chExt cx="0" cy="0"/>
        </a:xfrm>
      </p:grpSpPr>
      <p:sp>
        <p:nvSpPr>
          <p:cNvPr id="457" name="Google Shape;457;p109"/>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58" name="Google Shape;458;p109"/>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59" name="Google Shape;459;p109"/>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60" name="Google Shape;460;p109"/>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solidFill>
                <a:srgbClr val="929292"/>
              </a:solidFill>
            </a:endParaRPr>
          </a:p>
        </p:txBody>
      </p:sp>
      <p:sp>
        <p:nvSpPr>
          <p:cNvPr id="461" name="Google Shape;461;p109"/>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Blank 2">
  <p:cSld name="Blank_3">
    <p:bg>
      <p:bgPr>
        <a:solidFill>
          <a:srgbClr val="FFFFFF"/>
        </a:solidFill>
        <a:effectLst/>
      </p:bgPr>
    </p:bg>
    <p:spTree>
      <p:nvGrpSpPr>
        <p:cNvPr id="1" name="Shape 462"/>
        <p:cNvGrpSpPr/>
        <p:nvPr/>
      </p:nvGrpSpPr>
      <p:grpSpPr>
        <a:xfrm>
          <a:off x="0" y="0"/>
          <a:ext cx="0" cy="0"/>
          <a:chOff x="0" y="0"/>
          <a:chExt cx="0" cy="0"/>
        </a:xfrm>
      </p:grpSpPr>
      <p:sp>
        <p:nvSpPr>
          <p:cNvPr id="463" name="Google Shape;463;p11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sz="1400" dirty="0">
              <a:solidFill>
                <a:srgbClr val="000000"/>
              </a:solidFill>
              <a:latin typeface="Arial"/>
              <a:ea typeface="Arial"/>
              <a:cs typeface="Arial"/>
              <a:sym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1">
  <p:cSld name="Title_2_1">
    <p:bg>
      <p:bgPr>
        <a:solidFill>
          <a:srgbClr val="FFFFFF"/>
        </a:solidFill>
        <a:effectLst/>
      </p:bgPr>
    </p:bg>
    <p:spTree>
      <p:nvGrpSpPr>
        <p:cNvPr id="1" name="Shape 464"/>
        <p:cNvGrpSpPr/>
        <p:nvPr/>
      </p:nvGrpSpPr>
      <p:grpSpPr>
        <a:xfrm>
          <a:off x="0" y="0"/>
          <a:ext cx="0" cy="0"/>
          <a:chOff x="0" y="0"/>
          <a:chExt cx="0" cy="0"/>
        </a:xfrm>
      </p:grpSpPr>
      <p:sp>
        <p:nvSpPr>
          <p:cNvPr id="465" name="Google Shape;465;p111"/>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14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66" name="Google Shape;466;p111"/>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14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67" name="Google Shape;467;p111"/>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14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68" name="Google Shape;468;p11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sz="1400" dirty="0">
              <a:solidFill>
                <a:srgbClr val="000000"/>
              </a:solidFill>
              <a:latin typeface="Arial"/>
              <a:ea typeface="Arial"/>
              <a:cs typeface="Arial"/>
              <a:sym typeface="Arial"/>
            </a:endParaRPr>
          </a:p>
        </p:txBody>
      </p:sp>
      <p:sp>
        <p:nvSpPr>
          <p:cNvPr id="469" name="Google Shape;469;p111"/>
          <p:cNvSpPr txBox="1">
            <a:spLocks noGrp="1"/>
          </p:cNvSpPr>
          <p:nvPr>
            <p:ph type="body" idx="3"/>
          </p:nvPr>
        </p:nvSpPr>
        <p:spPr>
          <a:xfrm>
            <a:off x="457200" y="1714500"/>
            <a:ext cx="82296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2">
  <p:cSld name="Title_2_1_1">
    <p:bg>
      <p:bgPr>
        <a:solidFill>
          <a:srgbClr val="FFFFFF"/>
        </a:solidFill>
        <a:effectLst/>
      </p:bgPr>
    </p:bg>
    <p:spTree>
      <p:nvGrpSpPr>
        <p:cNvPr id="1" name="Shape 470"/>
        <p:cNvGrpSpPr/>
        <p:nvPr/>
      </p:nvGrpSpPr>
      <p:grpSpPr>
        <a:xfrm>
          <a:off x="0" y="0"/>
          <a:ext cx="0" cy="0"/>
          <a:chOff x="0" y="0"/>
          <a:chExt cx="0" cy="0"/>
        </a:xfrm>
      </p:grpSpPr>
      <p:sp>
        <p:nvSpPr>
          <p:cNvPr id="471" name="Google Shape;471;p112"/>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14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72" name="Google Shape;472;p112"/>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14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73" name="Google Shape;473;p112"/>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14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74" name="Google Shape;474;p112"/>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sz="1400" dirty="0">
              <a:solidFill>
                <a:srgbClr val="000000"/>
              </a:solidFill>
              <a:latin typeface="Arial"/>
              <a:ea typeface="Arial"/>
              <a:cs typeface="Arial"/>
              <a:sym typeface="Arial"/>
            </a:endParaRPr>
          </a:p>
        </p:txBody>
      </p:sp>
      <p:sp>
        <p:nvSpPr>
          <p:cNvPr id="475" name="Google Shape;475;p112"/>
          <p:cNvSpPr txBox="1">
            <a:spLocks noGrp="1"/>
          </p:cNvSpPr>
          <p:nvPr>
            <p:ph type="body" idx="3"/>
          </p:nvPr>
        </p:nvSpPr>
        <p:spPr>
          <a:xfrm>
            <a:off x="457200" y="1715877"/>
            <a:ext cx="8229600" cy="28578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V2" type="tx">
  <p:cSld name="TITLE_AND_BODY">
    <p:bg>
      <p:bgPr>
        <a:solidFill>
          <a:srgbClr val="02B3E4"/>
        </a:solidFill>
        <a:effectLst/>
      </p:bgPr>
    </p:bg>
    <p:spTree>
      <p:nvGrpSpPr>
        <p:cNvPr id="1" name="Shape 476"/>
        <p:cNvGrpSpPr/>
        <p:nvPr/>
      </p:nvGrpSpPr>
      <p:grpSpPr>
        <a:xfrm>
          <a:off x="0" y="0"/>
          <a:ext cx="0" cy="0"/>
          <a:chOff x="0" y="0"/>
          <a:chExt cx="0" cy="0"/>
        </a:xfrm>
      </p:grpSpPr>
      <p:sp>
        <p:nvSpPr>
          <p:cNvPr id="477" name="Google Shape;477;p113"/>
          <p:cNvSpPr txBox="1">
            <a:spLocks noGrp="1"/>
          </p:cNvSpPr>
          <p:nvPr>
            <p:ph type="title"/>
          </p:nvPr>
        </p:nvSpPr>
        <p:spPr>
          <a:xfrm>
            <a:off x="657525" y="2815000"/>
            <a:ext cx="8034600" cy="636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FFFFFF"/>
              </a:buClr>
              <a:buSzPts val="3600"/>
              <a:buFont typeface="Open Sans"/>
              <a:buNone/>
              <a:defRPr sz="36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1400"/>
              <a:buFont typeface="Open Sans"/>
              <a:buNone/>
              <a:defRPr sz="4500" b="0" i="0" u="none" strike="noStrike" cap="none">
                <a:solidFill>
                  <a:srgbClr val="FFFFFF"/>
                </a:solidFill>
                <a:latin typeface="Open Sans"/>
                <a:ea typeface="Open Sans"/>
                <a:cs typeface="Open Sans"/>
                <a:sym typeface="Open Sans"/>
              </a:defRPr>
            </a:lvl9pPr>
          </a:lstStyle>
          <a:p>
            <a:endParaRPr/>
          </a:p>
        </p:txBody>
      </p:sp>
      <p:pic>
        <p:nvPicPr>
          <p:cNvPr id="478" name="Google Shape;478;p113"/>
          <p:cNvPicPr preferRelativeResize="0"/>
          <p:nvPr/>
        </p:nvPicPr>
        <p:blipFill>
          <a:blip r:embed="rId2">
            <a:alphaModFix/>
          </a:blip>
          <a:stretch>
            <a:fillRect/>
          </a:stretch>
        </p:blipFill>
        <p:spPr>
          <a:xfrm>
            <a:off x="657514" y="715163"/>
            <a:ext cx="4515572" cy="790225"/>
          </a:xfrm>
          <a:prstGeom prst="rect">
            <a:avLst/>
          </a:prstGeom>
          <a:noFill/>
          <a:ln>
            <a:noFill/>
          </a:ln>
        </p:spPr>
      </p:pic>
      <p:cxnSp>
        <p:nvCxnSpPr>
          <p:cNvPr id="479" name="Google Shape;479;p113"/>
          <p:cNvCxnSpPr/>
          <p:nvPr/>
        </p:nvCxnSpPr>
        <p:spPr>
          <a:xfrm>
            <a:off x="451950" y="2160188"/>
            <a:ext cx="8240100" cy="0"/>
          </a:xfrm>
          <a:prstGeom prst="straightConnector1">
            <a:avLst/>
          </a:prstGeom>
          <a:noFill/>
          <a:ln w="38100" cap="flat" cmpd="sng">
            <a:solidFill>
              <a:srgbClr val="FFFFFF"/>
            </a:solidFill>
            <a:prstDash val="solid"/>
            <a:round/>
            <a:headEnd type="none" w="med" len="med"/>
            <a:tailEnd type="none" w="med" len="med"/>
          </a:ln>
        </p:spPr>
      </p:cxnSp>
      <p:sp>
        <p:nvSpPr>
          <p:cNvPr id="480" name="Google Shape;480;p113"/>
          <p:cNvSpPr txBox="1">
            <a:spLocks noGrp="1"/>
          </p:cNvSpPr>
          <p:nvPr>
            <p:ph type="title" idx="2"/>
          </p:nvPr>
        </p:nvSpPr>
        <p:spPr>
          <a:xfrm>
            <a:off x="657525" y="3554150"/>
            <a:ext cx="8034600" cy="951000"/>
          </a:xfrm>
          <a:prstGeom prst="rect">
            <a:avLst/>
          </a:prstGeom>
          <a:noFill/>
          <a:ln>
            <a:noFill/>
          </a:ln>
        </p:spPr>
        <p:txBody>
          <a:bodyPr spcFirstLastPara="1" wrap="square" lIns="91425" tIns="91425" rIns="91425" bIns="91425" anchor="t" anchorCtr="0">
            <a:noAutofit/>
          </a:bodyPr>
          <a:lstStyle>
            <a:lvl1pPr marL="0" marR="0" lvl="0" indent="0" algn="l" rtl="0">
              <a:lnSpc>
                <a:spcPct val="150000"/>
              </a:lnSpc>
              <a:spcBef>
                <a:spcPts val="0"/>
              </a:spcBef>
              <a:spcAft>
                <a:spcPts val="0"/>
              </a:spcAft>
              <a:buClr>
                <a:srgbClr val="FFFFFF"/>
              </a:buClr>
              <a:buSzPts val="1800"/>
              <a:buFont typeface="Open Sans Light"/>
              <a:buNone/>
              <a:defRPr sz="1800" i="0" u="none" strike="noStrike" cap="none">
                <a:solidFill>
                  <a:srgbClr val="FFFFFF"/>
                </a:solidFill>
                <a:latin typeface="Open Sans Light"/>
                <a:ea typeface="Open Sans Light"/>
                <a:cs typeface="Open Sans Light"/>
                <a:sym typeface="Open Sans Light"/>
              </a:defRPr>
            </a:lvl1pPr>
            <a:lvl2pPr marL="0" marR="0" lvl="1" indent="88900" algn="l" rtl="0">
              <a:lnSpc>
                <a:spcPct val="12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1800"/>
              <a:buFont typeface="Open Sans"/>
              <a:buNone/>
              <a:defRPr sz="18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Header &amp; Text V2">
  <p:cSld name="Blank">
    <p:bg>
      <p:bgPr>
        <a:solidFill>
          <a:srgbClr val="FFFFFF"/>
        </a:solidFill>
        <a:effectLst/>
      </p:bgPr>
    </p:bg>
    <p:spTree>
      <p:nvGrpSpPr>
        <p:cNvPr id="1" name="Shape 481"/>
        <p:cNvGrpSpPr/>
        <p:nvPr/>
      </p:nvGrpSpPr>
      <p:grpSpPr>
        <a:xfrm>
          <a:off x="0" y="0"/>
          <a:ext cx="0" cy="0"/>
          <a:chOff x="0" y="0"/>
          <a:chExt cx="0" cy="0"/>
        </a:xfrm>
      </p:grpSpPr>
      <p:sp>
        <p:nvSpPr>
          <p:cNvPr id="482" name="Google Shape;482;p114"/>
          <p:cNvSpPr/>
          <p:nvPr/>
        </p:nvSpPr>
        <p:spPr>
          <a:xfrm>
            <a:off x="-100" y="4634400"/>
            <a:ext cx="9144000" cy="509100"/>
          </a:xfrm>
          <a:prstGeom prst="rect">
            <a:avLst/>
          </a:prstGeom>
          <a:solidFill>
            <a:srgbClr val="02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114"/>
          <p:cNvSpPr txBox="1">
            <a:spLocks noGrp="1"/>
          </p:cNvSpPr>
          <p:nvPr>
            <p:ph type="sldNum" idx="12"/>
          </p:nvPr>
        </p:nvSpPr>
        <p:spPr>
          <a:xfrm>
            <a:off x="8272279" y="4832250"/>
            <a:ext cx="503700" cy="114300"/>
          </a:xfrm>
          <a:prstGeom prst="rect">
            <a:avLst/>
          </a:prstGeom>
          <a:noFill/>
          <a:ln>
            <a:noFill/>
          </a:ln>
        </p:spPr>
        <p:txBody>
          <a:bodyPr spcFirstLastPara="1" wrap="square" lIns="91425" tIns="91425" rIns="91425" bIns="91425" anchor="ctr" anchorCtr="0">
            <a:noAutofit/>
          </a:bodyPr>
          <a:lstStyle>
            <a:lvl1pPr lvl="0" algn="ctr" rtl="0">
              <a:buClr>
                <a:srgbClr val="7D97AD"/>
              </a:buClr>
              <a:buSzPts val="700"/>
              <a:buFont typeface="Open Sans"/>
              <a:buNone/>
              <a:defRPr sz="900">
                <a:solidFill>
                  <a:srgbClr val="FFFFFF"/>
                </a:solidFill>
              </a:defRPr>
            </a:lvl1pPr>
            <a:lvl2pPr lvl="1" algn="ctr" rtl="0">
              <a:buClr>
                <a:srgbClr val="7D97AD"/>
              </a:buClr>
              <a:buSzPts val="700"/>
              <a:buFont typeface="Open Sans"/>
              <a:buNone/>
              <a:defRPr sz="900">
                <a:solidFill>
                  <a:srgbClr val="FFFFFF"/>
                </a:solidFill>
              </a:defRPr>
            </a:lvl2pPr>
            <a:lvl3pPr lvl="2" algn="ctr" rtl="0">
              <a:buClr>
                <a:srgbClr val="7D97AD"/>
              </a:buClr>
              <a:buSzPts val="700"/>
              <a:buFont typeface="Open Sans"/>
              <a:buNone/>
              <a:defRPr sz="900">
                <a:solidFill>
                  <a:srgbClr val="FFFFFF"/>
                </a:solidFill>
              </a:defRPr>
            </a:lvl3pPr>
            <a:lvl4pPr lvl="3" algn="ctr" rtl="0">
              <a:buClr>
                <a:srgbClr val="7D97AD"/>
              </a:buClr>
              <a:buSzPts val="700"/>
              <a:buFont typeface="Open Sans"/>
              <a:buNone/>
              <a:defRPr sz="900">
                <a:solidFill>
                  <a:srgbClr val="FFFFFF"/>
                </a:solidFill>
              </a:defRPr>
            </a:lvl4pPr>
            <a:lvl5pPr lvl="4" algn="ctr" rtl="0">
              <a:buClr>
                <a:srgbClr val="7D97AD"/>
              </a:buClr>
              <a:buSzPts val="700"/>
              <a:buFont typeface="Open Sans"/>
              <a:buNone/>
              <a:defRPr sz="900">
                <a:solidFill>
                  <a:srgbClr val="FFFFFF"/>
                </a:solidFill>
              </a:defRPr>
            </a:lvl5pPr>
            <a:lvl6pPr lvl="5" algn="ctr" rtl="0">
              <a:buClr>
                <a:srgbClr val="7D97AD"/>
              </a:buClr>
              <a:buSzPts val="700"/>
              <a:buFont typeface="Open Sans"/>
              <a:buNone/>
              <a:defRPr sz="900">
                <a:solidFill>
                  <a:srgbClr val="FFFFFF"/>
                </a:solidFill>
              </a:defRPr>
            </a:lvl6pPr>
            <a:lvl7pPr lvl="6" algn="ctr" rtl="0">
              <a:buClr>
                <a:srgbClr val="7D97AD"/>
              </a:buClr>
              <a:buSzPts val="700"/>
              <a:buFont typeface="Open Sans"/>
              <a:buNone/>
              <a:defRPr sz="900">
                <a:solidFill>
                  <a:srgbClr val="FFFFFF"/>
                </a:solidFill>
              </a:defRPr>
            </a:lvl7pPr>
            <a:lvl8pPr lvl="7" algn="ctr" rtl="0">
              <a:buClr>
                <a:srgbClr val="7D97AD"/>
              </a:buClr>
              <a:buSzPts val="700"/>
              <a:buFont typeface="Open Sans"/>
              <a:buNone/>
              <a:defRPr sz="900">
                <a:solidFill>
                  <a:srgbClr val="FFFFFF"/>
                </a:solidFill>
              </a:defRPr>
            </a:lvl8pPr>
            <a:lvl9pPr lvl="8" algn="ctr" rtl="0">
              <a:buClr>
                <a:srgbClr val="7D97AD"/>
              </a:buClr>
              <a:buSzPts val="700"/>
              <a:buFont typeface="Open Sans"/>
              <a:buNone/>
              <a:defRPr sz="900">
                <a:solidFill>
                  <a:srgbClr val="FFFFFF"/>
                </a:solidFill>
              </a:defRPr>
            </a:lvl9pPr>
          </a:lstStyle>
          <a:p>
            <a:pPr marL="0" lvl="0" indent="0" algn="ctr" rtl="0">
              <a:spcBef>
                <a:spcPts val="0"/>
              </a:spcBef>
              <a:spcAft>
                <a:spcPts val="0"/>
              </a:spcAft>
              <a:buNone/>
            </a:pPr>
            <a:fld id="{00000000-1234-1234-1234-123412341234}" type="slidenum">
              <a:rPr lang="en"/>
              <a:t>‹Nº›</a:t>
            </a:fld>
            <a:endParaRPr dirty="0"/>
          </a:p>
        </p:txBody>
      </p:sp>
      <p:cxnSp>
        <p:nvCxnSpPr>
          <p:cNvPr id="484" name="Google Shape;484;p114"/>
          <p:cNvCxnSpPr/>
          <p:nvPr/>
        </p:nvCxnSpPr>
        <p:spPr>
          <a:xfrm>
            <a:off x="531450" y="1186600"/>
            <a:ext cx="8081100" cy="0"/>
          </a:xfrm>
          <a:prstGeom prst="straightConnector1">
            <a:avLst/>
          </a:prstGeom>
          <a:noFill/>
          <a:ln w="38100" cap="flat" cmpd="sng">
            <a:solidFill>
              <a:srgbClr val="02B3E4"/>
            </a:solidFill>
            <a:prstDash val="solid"/>
            <a:round/>
            <a:headEnd type="none" w="med" len="med"/>
            <a:tailEnd type="none" w="med" len="med"/>
          </a:ln>
        </p:spPr>
      </p:cxnSp>
      <p:pic>
        <p:nvPicPr>
          <p:cNvPr id="485" name="Google Shape;485;p114"/>
          <p:cNvPicPr preferRelativeResize="0"/>
          <p:nvPr/>
        </p:nvPicPr>
        <p:blipFill>
          <a:blip r:embed="rId2">
            <a:alphaModFix/>
          </a:blip>
          <a:stretch>
            <a:fillRect/>
          </a:stretch>
        </p:blipFill>
        <p:spPr>
          <a:xfrm>
            <a:off x="531442" y="4799078"/>
            <a:ext cx="1032138" cy="180625"/>
          </a:xfrm>
          <a:prstGeom prst="rect">
            <a:avLst/>
          </a:prstGeom>
          <a:noFill/>
          <a:ln>
            <a:noFill/>
          </a:ln>
        </p:spPr>
      </p:pic>
      <p:sp>
        <p:nvSpPr>
          <p:cNvPr id="486" name="Google Shape;486;p114"/>
          <p:cNvSpPr txBox="1">
            <a:spLocks noGrp="1"/>
          </p:cNvSpPr>
          <p:nvPr>
            <p:ph type="title"/>
          </p:nvPr>
        </p:nvSpPr>
        <p:spPr>
          <a:xfrm>
            <a:off x="531450" y="550000"/>
            <a:ext cx="7530900" cy="636600"/>
          </a:xfrm>
          <a:prstGeom prst="rect">
            <a:avLst/>
          </a:prstGeom>
          <a:noFill/>
          <a:ln>
            <a:noFill/>
          </a:ln>
        </p:spPr>
        <p:txBody>
          <a:bodyPr spcFirstLastPara="1" wrap="square" lIns="91425" tIns="91425" rIns="91425" bIns="91425" anchor="t" anchorCtr="0">
            <a:noAutofit/>
          </a:bodyPr>
          <a:lstStyle>
            <a:lvl1pPr marL="0" marR="0" lvl="0" indent="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1pPr>
            <a:lvl2pPr marL="0" marR="0" lvl="1" indent="88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2pPr>
            <a:lvl3pPr marL="0" marR="0" lvl="2" indent="177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3pPr>
            <a:lvl4pPr marL="0" marR="0" lvl="3" indent="2540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4pPr>
            <a:lvl5pPr marL="0" marR="0" lvl="4" indent="342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5pPr>
            <a:lvl6pPr marL="0" marR="0" lvl="5" indent="431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6pPr>
            <a:lvl7pPr marL="0" marR="0" lvl="6" indent="5207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7pPr>
            <a:lvl8pPr marL="0" marR="0" lvl="7" indent="596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8pPr>
            <a:lvl9pPr marL="0" marR="0" lvl="8" indent="685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9pPr>
          </a:lstStyle>
          <a:p>
            <a:endParaRPr/>
          </a:p>
        </p:txBody>
      </p:sp>
      <p:sp>
        <p:nvSpPr>
          <p:cNvPr id="487" name="Google Shape;487;p114"/>
          <p:cNvSpPr txBox="1">
            <a:spLocks noGrp="1"/>
          </p:cNvSpPr>
          <p:nvPr>
            <p:ph type="title" idx="2"/>
          </p:nvPr>
        </p:nvSpPr>
        <p:spPr>
          <a:xfrm>
            <a:off x="531575" y="1806700"/>
            <a:ext cx="8081100" cy="1070400"/>
          </a:xfrm>
          <a:prstGeom prst="rect">
            <a:avLst/>
          </a:prstGeom>
          <a:noFill/>
          <a:ln>
            <a:noFill/>
          </a:ln>
        </p:spPr>
        <p:txBody>
          <a:bodyPr spcFirstLastPara="1" wrap="square" lIns="91425" tIns="91425" rIns="91425" bIns="91425" anchor="t" anchorCtr="0">
            <a:noAutofit/>
          </a:bodyPr>
          <a:lstStyle>
            <a:lvl1pPr marL="0" marR="0" lvl="0" indent="-114300" rtl="0">
              <a:lnSpc>
                <a:spcPct val="100000"/>
              </a:lnSpc>
              <a:spcBef>
                <a:spcPts val="0"/>
              </a:spcBef>
              <a:spcAft>
                <a:spcPts val="0"/>
              </a:spcAft>
              <a:buClr>
                <a:srgbClr val="2E3D49"/>
              </a:buClr>
              <a:buSzPts val="1800"/>
              <a:buFont typeface="Open Sans"/>
              <a:buAutoNum type="arabicPeriod"/>
              <a:defRPr sz="1800" i="0" u="none" strike="noStrike" cap="none">
                <a:solidFill>
                  <a:srgbClr val="2E3D49"/>
                </a:solidFill>
                <a:latin typeface="Open Sans"/>
                <a:ea typeface="Open Sans"/>
                <a:cs typeface="Open Sans"/>
                <a:sym typeface="Open Sans"/>
              </a:defRPr>
            </a:lvl1pPr>
            <a:lvl2pPr marL="0" marR="0" lvl="1" indent="-762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2pPr>
            <a:lvl3pPr marL="0" marR="0" lvl="2" indent="12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3pPr>
            <a:lvl4pPr marL="0" marR="0" lvl="3" indent="88900" rtl="0">
              <a:lnSpc>
                <a:spcPct val="100000"/>
              </a:lnSpc>
              <a:spcBef>
                <a:spcPts val="0"/>
              </a:spcBef>
              <a:spcAft>
                <a:spcPts val="0"/>
              </a:spcAft>
              <a:buClr>
                <a:srgbClr val="00B2E6"/>
              </a:buClr>
              <a:buSzPts val="2600"/>
              <a:buFont typeface="Open Sans Light"/>
              <a:buAutoNum type="arabicPeriod"/>
              <a:defRPr sz="2600" i="0" u="none" strike="noStrike" cap="none">
                <a:solidFill>
                  <a:srgbClr val="00B2E6"/>
                </a:solidFill>
                <a:latin typeface="Open Sans Light"/>
                <a:ea typeface="Open Sans Light"/>
                <a:cs typeface="Open Sans Light"/>
                <a:sym typeface="Open Sans Light"/>
              </a:defRPr>
            </a:lvl4pPr>
            <a:lvl5pPr marL="0" marR="0" lvl="4" indent="1778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5pPr>
            <a:lvl6pPr marL="0" marR="0" lvl="5" indent="266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6pPr>
            <a:lvl7pPr marL="0" marR="0" lvl="6" indent="355600" rtl="0">
              <a:lnSpc>
                <a:spcPct val="100000"/>
              </a:lnSpc>
              <a:spcBef>
                <a:spcPts val="0"/>
              </a:spcBef>
              <a:spcAft>
                <a:spcPts val="0"/>
              </a:spcAft>
              <a:buClr>
                <a:srgbClr val="00B2E6"/>
              </a:buClr>
              <a:buSzPts val="2600"/>
              <a:buFont typeface="Open Sans Light"/>
              <a:buAutoNum type="arabicPeriod"/>
              <a:defRPr sz="2600" i="0" u="none" strike="noStrike" cap="none">
                <a:solidFill>
                  <a:srgbClr val="00B2E6"/>
                </a:solidFill>
                <a:latin typeface="Open Sans Light"/>
                <a:ea typeface="Open Sans Light"/>
                <a:cs typeface="Open Sans Light"/>
                <a:sym typeface="Open Sans Light"/>
              </a:defRPr>
            </a:lvl7pPr>
            <a:lvl8pPr marL="0" marR="0" lvl="7" indent="4318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8pPr>
            <a:lvl9pPr marL="0" marR="0" lvl="8" indent="520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9pPr>
          </a:lstStyle>
          <a:p>
            <a:endParaRPr/>
          </a:p>
        </p:txBody>
      </p:sp>
      <p:sp>
        <p:nvSpPr>
          <p:cNvPr id="488" name="Google Shape;488;p114"/>
          <p:cNvSpPr txBox="1">
            <a:spLocks noGrp="1"/>
          </p:cNvSpPr>
          <p:nvPr>
            <p:ph type="title" idx="3"/>
          </p:nvPr>
        </p:nvSpPr>
        <p:spPr>
          <a:xfrm>
            <a:off x="3098475" y="4832250"/>
            <a:ext cx="5173800" cy="1143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900"/>
              <a:buFont typeface="Open Sans Light"/>
              <a:buNone/>
              <a:defRPr sz="900" i="0" u="none" strike="noStrike" cap="none">
                <a:solidFill>
                  <a:srgbClr val="FFFFFF"/>
                </a:solidFill>
                <a:latin typeface="Open Sans Light"/>
                <a:ea typeface="Open Sans Light"/>
                <a:cs typeface="Open Sans Light"/>
                <a:sym typeface="Open Sans Light"/>
              </a:defRPr>
            </a:lvl1pPr>
            <a:lvl2pPr marL="0" marR="0" lvl="1" indent="88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2pPr>
            <a:lvl3pPr marL="0" marR="0" lvl="2" indent="177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3pPr>
            <a:lvl4pPr marL="0" marR="0" lvl="3" indent="2540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4pPr>
            <a:lvl5pPr marL="0" marR="0" lvl="4" indent="342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5pPr>
            <a:lvl6pPr marL="0" marR="0" lvl="5" indent="431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6pPr>
            <a:lvl7pPr marL="0" marR="0" lvl="6" indent="5207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7pPr>
            <a:lvl8pPr marL="0" marR="0" lvl="7" indent="596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8pPr>
            <a:lvl9pPr marL="0" marR="0" lvl="8" indent="685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Header &amp; Text V3">
  <p:cSld name="Blank_1">
    <p:bg>
      <p:bgPr>
        <a:solidFill>
          <a:srgbClr val="FFFFFF"/>
        </a:solidFill>
        <a:effectLst/>
      </p:bgPr>
    </p:bg>
    <p:spTree>
      <p:nvGrpSpPr>
        <p:cNvPr id="1" name="Shape 489"/>
        <p:cNvGrpSpPr/>
        <p:nvPr/>
      </p:nvGrpSpPr>
      <p:grpSpPr>
        <a:xfrm>
          <a:off x="0" y="0"/>
          <a:ext cx="0" cy="0"/>
          <a:chOff x="0" y="0"/>
          <a:chExt cx="0" cy="0"/>
        </a:xfrm>
      </p:grpSpPr>
      <p:sp>
        <p:nvSpPr>
          <p:cNvPr id="490" name="Google Shape;490;p115"/>
          <p:cNvSpPr/>
          <p:nvPr/>
        </p:nvSpPr>
        <p:spPr>
          <a:xfrm>
            <a:off x="-100" y="4634400"/>
            <a:ext cx="9144000" cy="509100"/>
          </a:xfrm>
          <a:prstGeom prst="rect">
            <a:avLst/>
          </a:prstGeom>
          <a:solidFill>
            <a:srgbClr val="02B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91" name="Google Shape;491;p115"/>
          <p:cNvPicPr preferRelativeResize="0"/>
          <p:nvPr/>
        </p:nvPicPr>
        <p:blipFill>
          <a:blip r:embed="rId2">
            <a:alphaModFix/>
          </a:blip>
          <a:stretch>
            <a:fillRect/>
          </a:stretch>
        </p:blipFill>
        <p:spPr>
          <a:xfrm>
            <a:off x="531442" y="4799078"/>
            <a:ext cx="1032138" cy="180625"/>
          </a:xfrm>
          <a:prstGeom prst="rect">
            <a:avLst/>
          </a:prstGeom>
          <a:noFill/>
          <a:ln>
            <a:noFill/>
          </a:ln>
        </p:spPr>
      </p:pic>
      <p:sp>
        <p:nvSpPr>
          <p:cNvPr id="492" name="Google Shape;492;p115"/>
          <p:cNvSpPr txBox="1">
            <a:spLocks noGrp="1"/>
          </p:cNvSpPr>
          <p:nvPr>
            <p:ph type="title"/>
          </p:nvPr>
        </p:nvSpPr>
        <p:spPr>
          <a:xfrm>
            <a:off x="531450" y="550000"/>
            <a:ext cx="7530900" cy="636600"/>
          </a:xfrm>
          <a:prstGeom prst="rect">
            <a:avLst/>
          </a:prstGeom>
          <a:noFill/>
          <a:ln>
            <a:noFill/>
          </a:ln>
        </p:spPr>
        <p:txBody>
          <a:bodyPr spcFirstLastPara="1" wrap="square" lIns="91425" tIns="91425" rIns="91425" bIns="91425" anchor="t" anchorCtr="0">
            <a:noAutofit/>
          </a:bodyPr>
          <a:lstStyle>
            <a:lvl1pPr marL="0" marR="0" lvl="0" indent="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1pPr>
            <a:lvl2pPr marL="0" marR="0" lvl="1" indent="88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2pPr>
            <a:lvl3pPr marL="0" marR="0" lvl="2" indent="177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3pPr>
            <a:lvl4pPr marL="0" marR="0" lvl="3" indent="2540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4pPr>
            <a:lvl5pPr marL="0" marR="0" lvl="4" indent="342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5pPr>
            <a:lvl6pPr marL="0" marR="0" lvl="5" indent="431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6pPr>
            <a:lvl7pPr marL="0" marR="0" lvl="6" indent="5207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7pPr>
            <a:lvl8pPr marL="0" marR="0" lvl="7" indent="5969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8pPr>
            <a:lvl9pPr marL="0" marR="0" lvl="8" indent="685800" rtl="0">
              <a:lnSpc>
                <a:spcPct val="100000"/>
              </a:lnSpc>
              <a:spcBef>
                <a:spcPts val="0"/>
              </a:spcBef>
              <a:spcAft>
                <a:spcPts val="0"/>
              </a:spcAft>
              <a:buClr>
                <a:srgbClr val="00B2E6"/>
              </a:buClr>
              <a:buSzPts val="2600"/>
              <a:buFont typeface="Open Sans Light"/>
              <a:buNone/>
              <a:defRPr sz="2600" i="0" u="none" strike="noStrike" cap="none">
                <a:solidFill>
                  <a:srgbClr val="00B2E6"/>
                </a:solidFill>
                <a:latin typeface="Open Sans Light"/>
                <a:ea typeface="Open Sans Light"/>
                <a:cs typeface="Open Sans Light"/>
                <a:sym typeface="Open Sans Light"/>
              </a:defRPr>
            </a:lvl9pPr>
          </a:lstStyle>
          <a:p>
            <a:endParaRPr/>
          </a:p>
        </p:txBody>
      </p:sp>
      <p:sp>
        <p:nvSpPr>
          <p:cNvPr id="493" name="Google Shape;493;p115"/>
          <p:cNvSpPr txBox="1">
            <a:spLocks noGrp="1"/>
          </p:cNvSpPr>
          <p:nvPr>
            <p:ph type="title" idx="2"/>
          </p:nvPr>
        </p:nvSpPr>
        <p:spPr>
          <a:xfrm>
            <a:off x="531575" y="1806700"/>
            <a:ext cx="8081100" cy="1070400"/>
          </a:xfrm>
          <a:prstGeom prst="rect">
            <a:avLst/>
          </a:prstGeom>
          <a:noFill/>
          <a:ln>
            <a:noFill/>
          </a:ln>
        </p:spPr>
        <p:txBody>
          <a:bodyPr spcFirstLastPara="1" wrap="square" lIns="91425" tIns="91425" rIns="91425" bIns="91425" anchor="t" anchorCtr="0">
            <a:noAutofit/>
          </a:bodyPr>
          <a:lstStyle>
            <a:lvl1pPr marL="0" marR="0" lvl="0" indent="-114300" rtl="0">
              <a:lnSpc>
                <a:spcPct val="100000"/>
              </a:lnSpc>
              <a:spcBef>
                <a:spcPts val="0"/>
              </a:spcBef>
              <a:spcAft>
                <a:spcPts val="0"/>
              </a:spcAft>
              <a:buClr>
                <a:srgbClr val="2E3D49"/>
              </a:buClr>
              <a:buSzPts val="1800"/>
              <a:buFont typeface="Open Sans"/>
              <a:buAutoNum type="arabicPeriod"/>
              <a:defRPr sz="1800" i="0" u="none" strike="noStrike" cap="none">
                <a:solidFill>
                  <a:srgbClr val="2E3D49"/>
                </a:solidFill>
                <a:latin typeface="Open Sans"/>
                <a:ea typeface="Open Sans"/>
                <a:cs typeface="Open Sans"/>
                <a:sym typeface="Open Sans"/>
              </a:defRPr>
            </a:lvl1pPr>
            <a:lvl2pPr marL="0" marR="0" lvl="1" indent="-762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2pPr>
            <a:lvl3pPr marL="0" marR="0" lvl="2" indent="12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3pPr>
            <a:lvl4pPr marL="0" marR="0" lvl="3" indent="88900" rtl="0">
              <a:lnSpc>
                <a:spcPct val="100000"/>
              </a:lnSpc>
              <a:spcBef>
                <a:spcPts val="0"/>
              </a:spcBef>
              <a:spcAft>
                <a:spcPts val="0"/>
              </a:spcAft>
              <a:buClr>
                <a:srgbClr val="00B2E6"/>
              </a:buClr>
              <a:buSzPts val="2600"/>
              <a:buFont typeface="Open Sans Light"/>
              <a:buAutoNum type="arabicPeriod"/>
              <a:defRPr sz="2600" i="0" u="none" strike="noStrike" cap="none">
                <a:solidFill>
                  <a:srgbClr val="00B2E6"/>
                </a:solidFill>
                <a:latin typeface="Open Sans Light"/>
                <a:ea typeface="Open Sans Light"/>
                <a:cs typeface="Open Sans Light"/>
                <a:sym typeface="Open Sans Light"/>
              </a:defRPr>
            </a:lvl4pPr>
            <a:lvl5pPr marL="0" marR="0" lvl="4" indent="1778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5pPr>
            <a:lvl6pPr marL="0" marR="0" lvl="5" indent="266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6pPr>
            <a:lvl7pPr marL="0" marR="0" lvl="6" indent="355600" rtl="0">
              <a:lnSpc>
                <a:spcPct val="100000"/>
              </a:lnSpc>
              <a:spcBef>
                <a:spcPts val="0"/>
              </a:spcBef>
              <a:spcAft>
                <a:spcPts val="0"/>
              </a:spcAft>
              <a:buClr>
                <a:srgbClr val="00B2E6"/>
              </a:buClr>
              <a:buSzPts val="2600"/>
              <a:buFont typeface="Open Sans Light"/>
              <a:buAutoNum type="arabicPeriod"/>
              <a:defRPr sz="2600" i="0" u="none" strike="noStrike" cap="none">
                <a:solidFill>
                  <a:srgbClr val="00B2E6"/>
                </a:solidFill>
                <a:latin typeface="Open Sans Light"/>
                <a:ea typeface="Open Sans Light"/>
                <a:cs typeface="Open Sans Light"/>
                <a:sym typeface="Open Sans Light"/>
              </a:defRPr>
            </a:lvl7pPr>
            <a:lvl8pPr marL="0" marR="0" lvl="7" indent="431800" rtl="0">
              <a:lnSpc>
                <a:spcPct val="100000"/>
              </a:lnSpc>
              <a:spcBef>
                <a:spcPts val="0"/>
              </a:spcBef>
              <a:spcAft>
                <a:spcPts val="0"/>
              </a:spcAft>
              <a:buClr>
                <a:srgbClr val="00B2E6"/>
              </a:buClr>
              <a:buSzPts val="2600"/>
              <a:buFont typeface="Open Sans Light"/>
              <a:buAutoNum type="alphaLcPeriod"/>
              <a:defRPr sz="2600" i="0" u="none" strike="noStrike" cap="none">
                <a:solidFill>
                  <a:srgbClr val="00B2E6"/>
                </a:solidFill>
                <a:latin typeface="Open Sans Light"/>
                <a:ea typeface="Open Sans Light"/>
                <a:cs typeface="Open Sans Light"/>
                <a:sym typeface="Open Sans Light"/>
              </a:defRPr>
            </a:lvl8pPr>
            <a:lvl9pPr marL="0" marR="0" lvl="8" indent="520700" rtl="0">
              <a:lnSpc>
                <a:spcPct val="100000"/>
              </a:lnSpc>
              <a:spcBef>
                <a:spcPts val="0"/>
              </a:spcBef>
              <a:spcAft>
                <a:spcPts val="0"/>
              </a:spcAft>
              <a:buClr>
                <a:srgbClr val="00B2E6"/>
              </a:buClr>
              <a:buSzPts val="2600"/>
              <a:buFont typeface="Open Sans Light"/>
              <a:buAutoNum type="romanLcPeriod"/>
              <a:defRPr sz="2600" i="0" u="none" strike="noStrike" cap="none">
                <a:solidFill>
                  <a:srgbClr val="00B2E6"/>
                </a:solidFill>
                <a:latin typeface="Open Sans Light"/>
                <a:ea typeface="Open Sans Light"/>
                <a:cs typeface="Open Sans Light"/>
                <a:sym typeface="Open Sans Light"/>
              </a:defRPr>
            </a:lvl9pPr>
          </a:lstStyle>
          <a:p>
            <a:endParaRPr/>
          </a:p>
        </p:txBody>
      </p:sp>
      <p:sp>
        <p:nvSpPr>
          <p:cNvPr id="494" name="Google Shape;494;p115"/>
          <p:cNvSpPr txBox="1">
            <a:spLocks noGrp="1"/>
          </p:cNvSpPr>
          <p:nvPr>
            <p:ph type="title" idx="3"/>
          </p:nvPr>
        </p:nvSpPr>
        <p:spPr>
          <a:xfrm>
            <a:off x="3098475" y="4832250"/>
            <a:ext cx="5173800" cy="1143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900"/>
              <a:buFont typeface="Open Sans Light"/>
              <a:buNone/>
              <a:defRPr sz="900" i="0" u="none" strike="noStrike" cap="none">
                <a:solidFill>
                  <a:srgbClr val="FFFFFF"/>
                </a:solidFill>
                <a:latin typeface="Open Sans Light"/>
                <a:ea typeface="Open Sans Light"/>
                <a:cs typeface="Open Sans Light"/>
                <a:sym typeface="Open Sans Light"/>
              </a:defRPr>
            </a:lvl1pPr>
            <a:lvl2pPr marL="0" marR="0" lvl="1" indent="88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2pPr>
            <a:lvl3pPr marL="0" marR="0" lvl="2" indent="177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3pPr>
            <a:lvl4pPr marL="0" marR="0" lvl="3" indent="2540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4pPr>
            <a:lvl5pPr marL="0" marR="0" lvl="4" indent="342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5pPr>
            <a:lvl6pPr marL="0" marR="0" lvl="5" indent="431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6pPr>
            <a:lvl7pPr marL="0" marR="0" lvl="6" indent="5207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7pPr>
            <a:lvl8pPr marL="0" marR="0" lvl="7" indent="5969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8pPr>
            <a:lvl9pPr marL="0" marR="0" lvl="8" indent="685800" algn="r" rtl="0">
              <a:lnSpc>
                <a:spcPct val="100000"/>
              </a:lnSpc>
              <a:spcBef>
                <a:spcPts val="0"/>
              </a:spcBef>
              <a:spcAft>
                <a:spcPts val="0"/>
              </a:spcAft>
              <a:buClr>
                <a:srgbClr val="2E3D49"/>
              </a:buClr>
              <a:buSzPts val="900"/>
              <a:buFont typeface="Open Sans Light"/>
              <a:buNone/>
              <a:defRPr sz="900" i="0" u="none" strike="noStrike" cap="none">
                <a:solidFill>
                  <a:srgbClr val="2E3D49"/>
                </a:solidFill>
                <a:latin typeface="Open Sans Light"/>
                <a:ea typeface="Open Sans Light"/>
                <a:cs typeface="Open Sans Light"/>
                <a:sym typeface="Open Sans Light"/>
              </a:defRPr>
            </a:lvl9pPr>
          </a:lstStyle>
          <a:p>
            <a:endParaRPr/>
          </a:p>
        </p:txBody>
      </p:sp>
      <p:sp>
        <p:nvSpPr>
          <p:cNvPr id="495" name="Google Shape;495;p115"/>
          <p:cNvSpPr txBox="1">
            <a:spLocks noGrp="1"/>
          </p:cNvSpPr>
          <p:nvPr>
            <p:ph type="sldNum" idx="12"/>
          </p:nvPr>
        </p:nvSpPr>
        <p:spPr>
          <a:xfrm>
            <a:off x="8272279" y="4832250"/>
            <a:ext cx="503700" cy="114300"/>
          </a:xfrm>
          <a:prstGeom prst="rect">
            <a:avLst/>
          </a:prstGeom>
          <a:noFill/>
          <a:ln>
            <a:noFill/>
          </a:ln>
        </p:spPr>
        <p:txBody>
          <a:bodyPr spcFirstLastPara="1" wrap="square" lIns="91425" tIns="91425" rIns="91425" bIns="91425" anchor="ctr" anchorCtr="0">
            <a:noAutofit/>
          </a:bodyPr>
          <a:lstStyle>
            <a:lvl1pPr lvl="0" algn="ctr" rtl="0">
              <a:buClr>
                <a:srgbClr val="7D97AD"/>
              </a:buClr>
              <a:buSzPts val="700"/>
              <a:buFont typeface="Open Sans"/>
              <a:buNone/>
              <a:defRPr sz="900">
                <a:solidFill>
                  <a:srgbClr val="FFFFFF"/>
                </a:solidFill>
              </a:defRPr>
            </a:lvl1pPr>
            <a:lvl2pPr lvl="1" algn="ctr" rtl="0">
              <a:buClr>
                <a:srgbClr val="7D97AD"/>
              </a:buClr>
              <a:buSzPts val="700"/>
              <a:buFont typeface="Open Sans"/>
              <a:buNone/>
              <a:defRPr sz="900">
                <a:solidFill>
                  <a:srgbClr val="FFFFFF"/>
                </a:solidFill>
              </a:defRPr>
            </a:lvl2pPr>
            <a:lvl3pPr lvl="2" algn="ctr" rtl="0">
              <a:buClr>
                <a:srgbClr val="7D97AD"/>
              </a:buClr>
              <a:buSzPts val="700"/>
              <a:buFont typeface="Open Sans"/>
              <a:buNone/>
              <a:defRPr sz="900">
                <a:solidFill>
                  <a:srgbClr val="FFFFFF"/>
                </a:solidFill>
              </a:defRPr>
            </a:lvl3pPr>
            <a:lvl4pPr lvl="3" algn="ctr" rtl="0">
              <a:buClr>
                <a:srgbClr val="7D97AD"/>
              </a:buClr>
              <a:buSzPts val="700"/>
              <a:buFont typeface="Open Sans"/>
              <a:buNone/>
              <a:defRPr sz="900">
                <a:solidFill>
                  <a:srgbClr val="FFFFFF"/>
                </a:solidFill>
              </a:defRPr>
            </a:lvl4pPr>
            <a:lvl5pPr lvl="4" algn="ctr" rtl="0">
              <a:buClr>
                <a:srgbClr val="7D97AD"/>
              </a:buClr>
              <a:buSzPts val="700"/>
              <a:buFont typeface="Open Sans"/>
              <a:buNone/>
              <a:defRPr sz="900">
                <a:solidFill>
                  <a:srgbClr val="FFFFFF"/>
                </a:solidFill>
              </a:defRPr>
            </a:lvl5pPr>
            <a:lvl6pPr lvl="5" algn="ctr" rtl="0">
              <a:buClr>
                <a:srgbClr val="7D97AD"/>
              </a:buClr>
              <a:buSzPts val="700"/>
              <a:buFont typeface="Open Sans"/>
              <a:buNone/>
              <a:defRPr sz="900">
                <a:solidFill>
                  <a:srgbClr val="FFFFFF"/>
                </a:solidFill>
              </a:defRPr>
            </a:lvl6pPr>
            <a:lvl7pPr lvl="6" algn="ctr" rtl="0">
              <a:buClr>
                <a:srgbClr val="7D97AD"/>
              </a:buClr>
              <a:buSzPts val="700"/>
              <a:buFont typeface="Open Sans"/>
              <a:buNone/>
              <a:defRPr sz="900">
                <a:solidFill>
                  <a:srgbClr val="FFFFFF"/>
                </a:solidFill>
              </a:defRPr>
            </a:lvl7pPr>
            <a:lvl8pPr lvl="7" algn="ctr" rtl="0">
              <a:buClr>
                <a:srgbClr val="7D97AD"/>
              </a:buClr>
              <a:buSzPts val="700"/>
              <a:buFont typeface="Open Sans"/>
              <a:buNone/>
              <a:defRPr sz="900">
                <a:solidFill>
                  <a:srgbClr val="FFFFFF"/>
                </a:solidFill>
              </a:defRPr>
            </a:lvl8pPr>
            <a:lvl9pPr lvl="8" algn="ctr" rtl="0">
              <a:buClr>
                <a:srgbClr val="7D97AD"/>
              </a:buClr>
              <a:buSzPts val="700"/>
              <a:buFont typeface="Open Sans"/>
              <a:buNone/>
              <a:defRPr sz="900">
                <a:solidFill>
                  <a:srgbClr val="FFFFFF"/>
                </a:solidFill>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Logo V3">
  <p:cSld name="Logo B Dark_1">
    <p:bg>
      <p:bgPr>
        <a:solidFill>
          <a:srgbClr val="2E3D49"/>
        </a:solidFill>
        <a:effectLst/>
      </p:bgPr>
    </p:bg>
    <p:spTree>
      <p:nvGrpSpPr>
        <p:cNvPr id="1" name="Shape 496"/>
        <p:cNvGrpSpPr/>
        <p:nvPr/>
      </p:nvGrpSpPr>
      <p:grpSpPr>
        <a:xfrm>
          <a:off x="0" y="0"/>
          <a:ext cx="0" cy="0"/>
          <a:chOff x="0" y="0"/>
          <a:chExt cx="0" cy="0"/>
        </a:xfrm>
      </p:grpSpPr>
      <p:pic>
        <p:nvPicPr>
          <p:cNvPr id="497" name="Google Shape;497;p116" descr="Udacity_ForEnterprise_Lockup_OverSlate.png"/>
          <p:cNvPicPr preferRelativeResize="0"/>
          <p:nvPr/>
        </p:nvPicPr>
        <p:blipFill rotWithShape="1">
          <a:blip r:embed="rId2">
            <a:alphaModFix/>
          </a:blip>
          <a:srcRect l="-4908" t="-20182" r="-4897" b="-20168"/>
          <a:stretch/>
        </p:blipFill>
        <p:spPr>
          <a:xfrm>
            <a:off x="2297100" y="2058750"/>
            <a:ext cx="4549800" cy="10260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Logo V1">
  <p:cSld name="Logo B Dark_1_2">
    <p:bg>
      <p:bgPr>
        <a:solidFill>
          <a:srgbClr val="02B3E4"/>
        </a:solidFill>
        <a:effectLst/>
      </p:bgPr>
    </p:bg>
    <p:spTree>
      <p:nvGrpSpPr>
        <p:cNvPr id="1" name="Shape 498"/>
        <p:cNvGrpSpPr/>
        <p:nvPr/>
      </p:nvGrpSpPr>
      <p:grpSpPr>
        <a:xfrm>
          <a:off x="0" y="0"/>
          <a:ext cx="0" cy="0"/>
          <a:chOff x="0" y="0"/>
          <a:chExt cx="0" cy="0"/>
        </a:xfrm>
      </p:grpSpPr>
      <p:pic>
        <p:nvPicPr>
          <p:cNvPr id="499" name="Google Shape;499;p117"/>
          <p:cNvPicPr preferRelativeResize="0"/>
          <p:nvPr/>
        </p:nvPicPr>
        <p:blipFill>
          <a:blip r:embed="rId2">
            <a:alphaModFix/>
          </a:blip>
          <a:stretch>
            <a:fillRect/>
          </a:stretch>
        </p:blipFill>
        <p:spPr>
          <a:xfrm>
            <a:off x="2011825" y="2123713"/>
            <a:ext cx="5120350" cy="8960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1">
  <p:cSld name="Blank_2">
    <p:bg>
      <p:bgPr>
        <a:solidFill>
          <a:srgbClr val="FFFFFF"/>
        </a:solidFill>
        <a:effectLst/>
      </p:bgPr>
    </p:bg>
    <p:spTree>
      <p:nvGrpSpPr>
        <p:cNvPr id="1" name="Shape 500"/>
        <p:cNvGrpSpPr/>
        <p:nvPr/>
      </p:nvGrpSpPr>
      <p:grpSpPr>
        <a:xfrm>
          <a:off x="0" y="0"/>
          <a:ext cx="0" cy="0"/>
          <a:chOff x="0" y="0"/>
          <a:chExt cx="0" cy="0"/>
        </a:xfrm>
      </p:grpSpPr>
      <p:sp>
        <p:nvSpPr>
          <p:cNvPr id="501" name="Google Shape;501;p1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sz="1400" dirty="0">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LOR">
  <p:cSld name="CUSTOM">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457200" y="2195513"/>
            <a:ext cx="5038800" cy="100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02B3E4"/>
              </a:buClr>
              <a:buSzPts val="18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02B3E4"/>
              </a:buClr>
              <a:buSzPts val="14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02B3E4"/>
              </a:buClr>
              <a:buSzPts val="14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02B3E4"/>
              </a:buClr>
              <a:buSzPts val="14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02B3E4"/>
              </a:buClr>
              <a:buSzPts val="14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14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14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14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14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52" name="Google Shape;52;p13"/>
          <p:cNvSpPr txBox="1">
            <a:spLocks noGrp="1"/>
          </p:cNvSpPr>
          <p:nvPr>
            <p:ph type="title"/>
          </p:nvPr>
        </p:nvSpPr>
        <p:spPr>
          <a:xfrm>
            <a:off x="457200" y="834727"/>
            <a:ext cx="8229600" cy="13893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SzPts val="2800"/>
              <a:buFont typeface="Open Sans"/>
              <a:buNone/>
              <a:defRPr sz="4500" b="0" i="0" u="none" strike="noStrike" cap="none">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amp; Text V1">
  <p:cSld name="Title">
    <p:bg>
      <p:bgPr>
        <a:solidFill>
          <a:srgbClr val="FFFFFF"/>
        </a:solidFill>
        <a:effectLst/>
      </p:bgPr>
    </p:bg>
    <p:spTree>
      <p:nvGrpSpPr>
        <p:cNvPr id="1" name="Shape 53"/>
        <p:cNvGrpSpPr/>
        <p:nvPr/>
      </p:nvGrpSpPr>
      <p:grpSpPr>
        <a:xfrm>
          <a:off x="0" y="0"/>
          <a:ext cx="0" cy="0"/>
          <a:chOff x="0" y="0"/>
          <a:chExt cx="0" cy="0"/>
        </a:xfrm>
      </p:grpSpPr>
      <p:cxnSp>
        <p:nvCxnSpPr>
          <p:cNvPr id="54" name="Google Shape;54;p14"/>
          <p:cNvCxnSpPr/>
          <p:nvPr/>
        </p:nvCxnSpPr>
        <p:spPr>
          <a:xfrm>
            <a:off x="-4200" y="4756413"/>
            <a:ext cx="9152400" cy="0"/>
          </a:xfrm>
          <a:prstGeom prst="straightConnector1">
            <a:avLst/>
          </a:prstGeom>
          <a:noFill/>
          <a:ln w="76200" cap="flat" cmpd="sng">
            <a:solidFill>
              <a:srgbClr val="02B3E4"/>
            </a:solidFill>
            <a:prstDash val="solid"/>
            <a:round/>
            <a:headEnd type="none" w="sm" len="sm"/>
            <a:tailEnd type="none" w="sm" len="sm"/>
          </a:ln>
        </p:spPr>
      </p:cxnSp>
      <p:sp>
        <p:nvSpPr>
          <p:cNvPr id="55" name="Google Shape;55;p14"/>
          <p:cNvSpPr txBox="1">
            <a:spLocks noGrp="1"/>
          </p:cNvSpPr>
          <p:nvPr>
            <p:ph type="sldNum" idx="12"/>
          </p:nvPr>
        </p:nvSpPr>
        <p:spPr>
          <a:xfrm>
            <a:off x="8635402" y="4914900"/>
            <a:ext cx="385800" cy="1143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‹Nº›</a:t>
            </a:fld>
            <a:endParaRPr dirty="0"/>
          </a:p>
        </p:txBody>
      </p:sp>
      <p:sp>
        <p:nvSpPr>
          <p:cNvPr id="56" name="Google Shape;56;p14"/>
          <p:cNvSpPr txBox="1">
            <a:spLocks noGrp="1"/>
          </p:cNvSpPr>
          <p:nvPr>
            <p:ph type="title"/>
          </p:nvPr>
        </p:nvSpPr>
        <p:spPr>
          <a:xfrm>
            <a:off x="531575" y="691900"/>
            <a:ext cx="8081100" cy="636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9pPr>
          </a:lstStyle>
          <a:p>
            <a:endParaRPr/>
          </a:p>
        </p:txBody>
      </p:sp>
      <p:sp>
        <p:nvSpPr>
          <p:cNvPr id="57" name="Google Shape;57;p14"/>
          <p:cNvSpPr txBox="1">
            <a:spLocks noGrp="1"/>
          </p:cNvSpPr>
          <p:nvPr>
            <p:ph type="title" idx="2"/>
          </p:nvPr>
        </p:nvSpPr>
        <p:spPr>
          <a:xfrm>
            <a:off x="531575" y="1480900"/>
            <a:ext cx="8081100" cy="1396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E3D49"/>
              </a:buClr>
              <a:buSzPts val="1800"/>
              <a:buFont typeface="Open Sans"/>
              <a:buAutoNum type="arabicPeriod"/>
              <a:defRPr sz="1800" b="0" i="0" u="none" strike="noStrike" cap="none">
                <a:solidFill>
                  <a:srgbClr val="2E3D49"/>
                </a:solidFill>
                <a:latin typeface="Open Sans"/>
                <a:ea typeface="Open Sans"/>
                <a:cs typeface="Open Sans"/>
                <a:sym typeface="Open Sans"/>
              </a:defRPr>
            </a:lvl1pPr>
            <a:lvl2pPr marR="0" lvl="1" algn="l" rtl="0">
              <a:lnSpc>
                <a:spcPct val="100000"/>
              </a:lnSpc>
              <a:spcBef>
                <a:spcPts val="0"/>
              </a:spcBef>
              <a:spcAft>
                <a:spcPts val="0"/>
              </a:spcAft>
              <a:buClr>
                <a:srgbClr val="00B2E6"/>
              </a:buClr>
              <a:buSzPts val="2600"/>
              <a:buFont typeface="Open Sans Light"/>
              <a:buAutoNum type="alphaLcPeriod"/>
              <a:defRPr sz="2600" b="0" i="0" u="none" strike="noStrike" cap="none">
                <a:solidFill>
                  <a:srgbClr val="00B2E6"/>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00B2E6"/>
              </a:buClr>
              <a:buSzPts val="2600"/>
              <a:buFont typeface="Open Sans Light"/>
              <a:buAutoNum type="romanLcPeriod"/>
              <a:defRPr sz="2600" b="0" i="0" u="none" strike="noStrike" cap="none">
                <a:solidFill>
                  <a:srgbClr val="00B2E6"/>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00B2E6"/>
              </a:buClr>
              <a:buSzPts val="2600"/>
              <a:buFont typeface="Open Sans Light"/>
              <a:buAutoNum type="arabicPeriod"/>
              <a:defRPr sz="2600" b="0" i="0" u="none" strike="noStrike" cap="none">
                <a:solidFill>
                  <a:srgbClr val="00B2E6"/>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00B2E6"/>
              </a:buClr>
              <a:buSzPts val="2600"/>
              <a:buFont typeface="Open Sans Light"/>
              <a:buAutoNum type="alphaLcPeriod"/>
              <a:defRPr sz="2600" b="0" i="0" u="none" strike="noStrike" cap="none">
                <a:solidFill>
                  <a:srgbClr val="00B2E6"/>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B2E6"/>
              </a:buClr>
              <a:buSzPts val="2600"/>
              <a:buFont typeface="Open Sans Light"/>
              <a:buAutoNum type="romanLcPeriod"/>
              <a:defRPr sz="2600" b="0" i="0" u="none" strike="noStrike" cap="none">
                <a:solidFill>
                  <a:srgbClr val="00B2E6"/>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B2E6"/>
              </a:buClr>
              <a:buSzPts val="2600"/>
              <a:buFont typeface="Open Sans Light"/>
              <a:buAutoNum type="arabicPeriod"/>
              <a:defRPr sz="2600" b="0" i="0" u="none" strike="noStrike" cap="none">
                <a:solidFill>
                  <a:srgbClr val="00B2E6"/>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B2E6"/>
              </a:buClr>
              <a:buSzPts val="2600"/>
              <a:buFont typeface="Open Sans Light"/>
              <a:buAutoNum type="alphaLcPeriod"/>
              <a:defRPr sz="2600" b="0" i="0" u="none" strike="noStrike" cap="none">
                <a:solidFill>
                  <a:srgbClr val="00B2E6"/>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B2E6"/>
              </a:buClr>
              <a:buSzPts val="2600"/>
              <a:buFont typeface="Open Sans Light"/>
              <a:buAutoNum type="romanLcPeriod"/>
              <a:defRPr sz="2600" b="0" i="0" u="none" strike="noStrike" cap="none">
                <a:solidFill>
                  <a:srgbClr val="00B2E6"/>
                </a:solidFill>
                <a:latin typeface="Open Sans Light"/>
                <a:ea typeface="Open Sans Light"/>
                <a:cs typeface="Open Sans Light"/>
                <a:sym typeface="Open Sans Light"/>
              </a:defRPr>
            </a:lvl9pPr>
          </a:lstStyle>
          <a:p>
            <a:endParaRPr/>
          </a:p>
        </p:txBody>
      </p:sp>
      <p:pic>
        <p:nvPicPr>
          <p:cNvPr id="58" name="Google Shape;58;p14"/>
          <p:cNvPicPr preferRelativeResize="0"/>
          <p:nvPr/>
        </p:nvPicPr>
        <p:blipFill rotWithShape="1">
          <a:blip r:embed="rId2">
            <a:alphaModFix/>
          </a:blip>
          <a:srcRect t="35457" b="38560"/>
          <a:stretch/>
        </p:blipFill>
        <p:spPr>
          <a:xfrm>
            <a:off x="307300" y="4836000"/>
            <a:ext cx="1396274" cy="2721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1" name="Google Shape;61;p1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sz="1000" dirty="0">
              <a:solidFill>
                <a:schemeClr val="dk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Logo V2">
  <p:cSld name="Logo B Dark_1_1">
    <p:bg>
      <p:bgPr>
        <a:noFill/>
        <a:effectLst/>
      </p:bgPr>
    </p:bg>
    <p:spTree>
      <p:nvGrpSpPr>
        <p:cNvPr id="1" name="Shape 62"/>
        <p:cNvGrpSpPr/>
        <p:nvPr/>
      </p:nvGrpSpPr>
      <p:grpSpPr>
        <a:xfrm>
          <a:off x="0" y="0"/>
          <a:ext cx="0" cy="0"/>
          <a:chOff x="0" y="0"/>
          <a:chExt cx="0" cy="0"/>
        </a:xfrm>
      </p:grpSpPr>
      <p:pic>
        <p:nvPicPr>
          <p:cNvPr id="63" name="Google Shape;63;p16"/>
          <p:cNvPicPr preferRelativeResize="0"/>
          <p:nvPr/>
        </p:nvPicPr>
        <p:blipFill>
          <a:blip r:embed="rId2">
            <a:alphaModFix/>
          </a:blip>
          <a:stretch>
            <a:fillRect/>
          </a:stretch>
        </p:blipFill>
        <p:spPr>
          <a:xfrm>
            <a:off x="2011798" y="2123713"/>
            <a:ext cx="5120404" cy="896075"/>
          </a:xfrm>
          <a:prstGeom prst="rect">
            <a:avLst/>
          </a:prstGeom>
          <a:noFill/>
          <a:ln>
            <a:noFill/>
          </a:ln>
        </p:spPr>
      </p:pic>
      <p:cxnSp>
        <p:nvCxnSpPr>
          <p:cNvPr id="64" name="Google Shape;64;p16"/>
          <p:cNvCxnSpPr/>
          <p:nvPr/>
        </p:nvCxnSpPr>
        <p:spPr>
          <a:xfrm>
            <a:off x="-4200" y="4756413"/>
            <a:ext cx="9152400" cy="0"/>
          </a:xfrm>
          <a:prstGeom prst="straightConnector1">
            <a:avLst/>
          </a:prstGeom>
          <a:noFill/>
          <a:ln w="76200" cap="flat" cmpd="sng">
            <a:solidFill>
              <a:srgbClr val="02B3E4"/>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p:cSld name="Title_1">
    <p:bg>
      <p:bgPr>
        <a:solidFill>
          <a:srgbClr val="FFFFFF"/>
        </a:solidFill>
        <a:effectLst/>
      </p:bgPr>
    </p:bg>
    <p:spTree>
      <p:nvGrpSpPr>
        <p:cNvPr id="1" name="Shape 65"/>
        <p:cNvGrpSpPr/>
        <p:nvPr/>
      </p:nvGrpSpPr>
      <p:grpSpPr>
        <a:xfrm>
          <a:off x="0" y="0"/>
          <a:ext cx="0" cy="0"/>
          <a:chOff x="0" y="0"/>
          <a:chExt cx="0" cy="0"/>
        </a:xfrm>
      </p:grpSpPr>
      <p:sp>
        <p:nvSpPr>
          <p:cNvPr id="66" name="Google Shape;66;p17"/>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18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7" name="Google Shape;67;p17"/>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18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68" name="Google Shape;68;p17"/>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28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28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69" name="Google Shape;69;p17"/>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sz="1000" dirty="0">
              <a:solidFill>
                <a:schemeClr val="dk2"/>
              </a:solidFill>
              <a:latin typeface="Arial"/>
              <a:ea typeface="Arial"/>
              <a:cs typeface="Arial"/>
              <a:sym typeface="Arial"/>
            </a:endParaRPr>
          </a:p>
        </p:txBody>
      </p:sp>
      <p:sp>
        <p:nvSpPr>
          <p:cNvPr id="70" name="Google Shape;70;p17"/>
          <p:cNvSpPr txBox="1">
            <a:spLocks noGrp="1"/>
          </p:cNvSpPr>
          <p:nvPr>
            <p:ph type="body" idx="3"/>
          </p:nvPr>
        </p:nvSpPr>
        <p:spPr>
          <a:xfrm>
            <a:off x="457200" y="1714500"/>
            <a:ext cx="82296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14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1">
  <p:cSld name="Blank">
    <p:bg>
      <p:bgPr>
        <a:solidFill>
          <a:srgbClr val="FFFFFF"/>
        </a:solidFill>
        <a:effectLst/>
      </p:bgPr>
    </p:bg>
    <p:spTree>
      <p:nvGrpSpPr>
        <p:cNvPr id="1" name="Shape 71"/>
        <p:cNvGrpSpPr/>
        <p:nvPr/>
      </p:nvGrpSpPr>
      <p:grpSpPr>
        <a:xfrm>
          <a:off x="0" y="0"/>
          <a:ext cx="0" cy="0"/>
          <a:chOff x="0" y="0"/>
          <a:chExt cx="0" cy="0"/>
        </a:xfrm>
      </p:grpSpPr>
      <p:sp>
        <p:nvSpPr>
          <p:cNvPr id="72" name="Google Shape;72;p1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cxnSp>
        <p:nvCxnSpPr>
          <p:cNvPr id="73" name="Google Shape;73;p18"/>
          <p:cNvCxnSpPr/>
          <p:nvPr/>
        </p:nvCxnSpPr>
        <p:spPr>
          <a:xfrm>
            <a:off x="-4200" y="4756413"/>
            <a:ext cx="9152400" cy="0"/>
          </a:xfrm>
          <a:prstGeom prst="straightConnector1">
            <a:avLst/>
          </a:prstGeom>
          <a:noFill/>
          <a:ln w="76200" cap="flat" cmpd="sng">
            <a:solidFill>
              <a:srgbClr val="02B3E4"/>
            </a:solidFill>
            <a:prstDash val="solid"/>
            <a:round/>
            <a:headEnd type="none" w="sm" len="sm"/>
            <a:tailEnd type="none" w="sm" len="sm"/>
          </a:ln>
        </p:spPr>
      </p:cxnSp>
      <p:pic>
        <p:nvPicPr>
          <p:cNvPr id="74" name="Google Shape;74;p18"/>
          <p:cNvPicPr preferRelativeResize="0"/>
          <p:nvPr/>
        </p:nvPicPr>
        <p:blipFill rotWithShape="1">
          <a:blip r:embed="rId2">
            <a:alphaModFix/>
          </a:blip>
          <a:srcRect t="35457" b="38560"/>
          <a:stretch/>
        </p:blipFill>
        <p:spPr>
          <a:xfrm>
            <a:off x="307300" y="4836000"/>
            <a:ext cx="1396274" cy="2721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457200" y="205978"/>
            <a:ext cx="7620000" cy="8574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chemeClr val="dk2"/>
              </a:buClr>
              <a:buSzPts val="3500"/>
              <a:buFont typeface="Cambria"/>
              <a:buNone/>
              <a:defRPr sz="3500" b="0" i="0" u="none" strike="noStrike" cap="none">
                <a:solidFill>
                  <a:schemeClr val="dk2"/>
                </a:solidFill>
                <a:latin typeface="Cambria"/>
                <a:ea typeface="Cambria"/>
                <a:cs typeface="Cambria"/>
                <a:sym typeface="Cambria"/>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77" name="Google Shape;77;p19"/>
          <p:cNvSpPr txBox="1">
            <a:spLocks noGrp="1"/>
          </p:cNvSpPr>
          <p:nvPr>
            <p:ph type="body" idx="1"/>
          </p:nvPr>
        </p:nvSpPr>
        <p:spPr>
          <a:xfrm>
            <a:off x="457200" y="1200150"/>
            <a:ext cx="7620000" cy="36006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100000"/>
              </a:lnSpc>
              <a:spcBef>
                <a:spcPts val="400"/>
              </a:spcBef>
              <a:spcAft>
                <a:spcPts val="0"/>
              </a:spcAft>
              <a:buClr>
                <a:schemeClr val="accent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61950" algn="l" rtl="0">
              <a:lnSpc>
                <a:spcPct val="100000"/>
              </a:lnSpc>
              <a:spcBef>
                <a:spcPts val="400"/>
              </a:spcBef>
              <a:spcAft>
                <a:spcPts val="0"/>
              </a:spcAft>
              <a:buClr>
                <a:schemeClr val="accent2"/>
              </a:buClr>
              <a:buSzPts val="2100"/>
              <a:buFont typeface="Arial"/>
              <a:buChar char="•"/>
              <a:defRPr sz="21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400"/>
              </a:spcBef>
              <a:spcAft>
                <a:spcPts val="0"/>
              </a:spcAft>
              <a:buClr>
                <a:schemeClr val="accent3"/>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23850" algn="l" rtl="0">
              <a:lnSpc>
                <a:spcPct val="100000"/>
              </a:lnSpc>
              <a:spcBef>
                <a:spcPts val="300"/>
              </a:spcBef>
              <a:spcAft>
                <a:spcPts val="0"/>
              </a:spcAft>
              <a:buClr>
                <a:schemeClr val="accent4"/>
              </a:buClr>
              <a:buSzPts val="1500"/>
              <a:buFont typeface="Arial"/>
              <a:buChar char="•"/>
              <a:defRPr sz="1500" b="0" i="0" u="none" strike="noStrike" cap="none">
                <a:solidFill>
                  <a:schemeClr val="dk1"/>
                </a:solidFill>
                <a:latin typeface="Calibri"/>
                <a:ea typeface="Calibri"/>
                <a:cs typeface="Calibri"/>
                <a:sym typeface="Calibri"/>
              </a:defRPr>
            </a:lvl4pPr>
            <a:lvl5pPr marL="2286000" marR="0" lvl="4" indent="-317500" algn="l" rtl="0">
              <a:lnSpc>
                <a:spcPct val="100000"/>
              </a:lnSpc>
              <a:spcBef>
                <a:spcPts val="300"/>
              </a:spcBef>
              <a:spcAft>
                <a:spcPts val="0"/>
              </a:spcAft>
              <a:buClr>
                <a:schemeClr val="accent5"/>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298450" algn="l" rtl="0">
              <a:lnSpc>
                <a:spcPct val="100000"/>
              </a:lnSpc>
              <a:spcBef>
                <a:spcPts val="200"/>
              </a:spcBef>
              <a:spcAft>
                <a:spcPts val="0"/>
              </a:spcAft>
              <a:buClr>
                <a:schemeClr val="accent1"/>
              </a:buClr>
              <a:buSzPts val="1100"/>
              <a:buFont typeface="Arial"/>
              <a:buChar char="•"/>
              <a:defRPr sz="1100" b="0" i="0" u="none" strike="noStrike" cap="none">
                <a:solidFill>
                  <a:schemeClr val="dk1"/>
                </a:solidFill>
                <a:latin typeface="Calibri"/>
                <a:ea typeface="Calibri"/>
                <a:cs typeface="Calibri"/>
                <a:sym typeface="Calibri"/>
              </a:defRPr>
            </a:lvl6pPr>
            <a:lvl7pPr marL="3200400" marR="0" lvl="6" indent="-298450" algn="l" rtl="0">
              <a:lnSpc>
                <a:spcPct val="100000"/>
              </a:lnSpc>
              <a:spcBef>
                <a:spcPts val="200"/>
              </a:spcBef>
              <a:spcAft>
                <a:spcPts val="0"/>
              </a:spcAft>
              <a:buClr>
                <a:schemeClr val="accent2"/>
              </a:buClr>
              <a:buSzPts val="1100"/>
              <a:buFont typeface="Arial"/>
              <a:buChar char="•"/>
              <a:defRPr sz="1100" b="0" i="0" u="none" strike="noStrike" cap="none">
                <a:solidFill>
                  <a:schemeClr val="dk1"/>
                </a:solidFill>
                <a:latin typeface="Calibri"/>
                <a:ea typeface="Calibri"/>
                <a:cs typeface="Calibri"/>
                <a:sym typeface="Calibri"/>
              </a:defRPr>
            </a:lvl7pPr>
            <a:lvl8pPr marL="3657600" marR="0" lvl="7" indent="-298450" algn="l" rtl="0">
              <a:lnSpc>
                <a:spcPct val="100000"/>
              </a:lnSpc>
              <a:spcBef>
                <a:spcPts val="200"/>
              </a:spcBef>
              <a:spcAft>
                <a:spcPts val="0"/>
              </a:spcAft>
              <a:buClr>
                <a:schemeClr val="accent3"/>
              </a:buClr>
              <a:buSzPts val="1100"/>
              <a:buFont typeface="Arial"/>
              <a:buChar char="•"/>
              <a:defRPr sz="1100" b="0" i="0" u="none" strike="noStrike" cap="none">
                <a:solidFill>
                  <a:schemeClr val="dk1"/>
                </a:solidFill>
                <a:latin typeface="Calibri"/>
                <a:ea typeface="Calibri"/>
                <a:cs typeface="Calibri"/>
                <a:sym typeface="Calibri"/>
              </a:defRPr>
            </a:lvl8pPr>
            <a:lvl9pPr marL="4114800" marR="0" lvl="8" indent="-298450" algn="l" rtl="0">
              <a:lnSpc>
                <a:spcPct val="100000"/>
              </a:lnSpc>
              <a:spcBef>
                <a:spcPts val="200"/>
              </a:spcBef>
              <a:spcAft>
                <a:spcPts val="0"/>
              </a:spcAft>
              <a:buClr>
                <a:schemeClr val="accent4"/>
              </a:buClr>
              <a:buSzPts val="1100"/>
              <a:buFont typeface="Arial"/>
              <a:buChar char="•"/>
              <a:defRPr sz="11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lor Segue Light 1">
  <p:cSld name="Color Segue Light 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R="0" lvl="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0" name="Google Shape;80;p2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lor Segue with Subtitle Light 1">
  <p:cSld name="Color Segue with Subtitle Light 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87" name="Google Shape;87;p22"/>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88" name="Google Shape;88;p2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p:cSld name="1_Title">
    <p:bg>
      <p:bgPr>
        <a:solidFill>
          <a:srgbClr val="FFFFFF"/>
        </a:solidFill>
        <a:effectLst/>
      </p:bgPr>
    </p:bg>
    <p:spTree>
      <p:nvGrpSpPr>
        <p:cNvPr id="1" name="Shape 89"/>
        <p:cNvGrpSpPr/>
        <p:nvPr/>
      </p:nvGrpSpPr>
      <p:grpSpPr>
        <a:xfrm>
          <a:off x="0" y="0"/>
          <a:ext cx="0" cy="0"/>
          <a:chOff x="0" y="0"/>
          <a:chExt cx="0" cy="0"/>
        </a:xfrm>
      </p:grpSpPr>
      <p:sp>
        <p:nvSpPr>
          <p:cNvPr id="90" name="Google Shape;90;p23"/>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1" name="Google Shape;91;p23"/>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92" name="Google Shape;92;p23"/>
          <p:cNvSpPr txBox="1">
            <a:spLocks noGrp="1"/>
          </p:cNvSpPr>
          <p:nvPr>
            <p:ph type="body" idx="2"/>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3" name="Google Shape;93;p23"/>
          <p:cNvSpPr/>
          <p:nvPr/>
        </p:nvSpPr>
        <p:spPr>
          <a:xfrm>
            <a:off x="0" y="4823388"/>
            <a:ext cx="9144000" cy="320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94" name="Google Shape;94;p23"/>
          <p:cNvSpPr txBox="1"/>
          <p:nvPr/>
        </p:nvSpPr>
        <p:spPr>
          <a:xfrm>
            <a:off x="6362974" y="4840656"/>
            <a:ext cx="2334900" cy="282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666666"/>
              </a:buClr>
              <a:buFont typeface="Arial"/>
              <a:buNone/>
            </a:pPr>
            <a:r>
              <a:rPr lang="en" sz="1200" b="0" i="0" u="none" strike="noStrike" cap="none">
                <a:solidFill>
                  <a:srgbClr val="666666"/>
                </a:solidFill>
                <a:latin typeface="Arial"/>
                <a:ea typeface="Arial"/>
                <a:cs typeface="Arial"/>
                <a:sym typeface="Arial"/>
              </a:rPr>
              <a:t>Building the future of education</a:t>
            </a:r>
            <a:endParaRPr dirty="0"/>
          </a:p>
        </p:txBody>
      </p:sp>
      <p:pic>
        <p:nvPicPr>
          <p:cNvPr id="95" name="Google Shape;95;p23" descr="240-wordmark-white.png"/>
          <p:cNvPicPr preferRelativeResize="0"/>
          <p:nvPr/>
        </p:nvPicPr>
        <p:blipFill>
          <a:blip r:embed="rId2">
            <a:alphaModFix/>
          </a:blip>
          <a:stretch>
            <a:fillRect/>
          </a:stretch>
        </p:blipFill>
        <p:spPr>
          <a:xfrm>
            <a:off x="457200" y="4859369"/>
            <a:ext cx="863493" cy="24821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96"/>
        <p:cNvGrpSpPr/>
        <p:nvPr/>
      </p:nvGrpSpPr>
      <p:grpSpPr>
        <a:xfrm>
          <a:off x="0" y="0"/>
          <a:ext cx="0" cy="0"/>
          <a:chOff x="0" y="0"/>
          <a:chExt cx="0" cy="0"/>
        </a:xfrm>
      </p:grpSpPr>
      <p:sp>
        <p:nvSpPr>
          <p:cNvPr id="97" name="Google Shape;97;p24"/>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98" name="Google Shape;98;p24"/>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99" name="Google Shape;99;p2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2">
  <p:cSld name="Title 2">
    <p:bg>
      <p:bgPr>
        <a:solidFill>
          <a:srgbClr val="FFFFFF"/>
        </a:solidFill>
        <a:effectLst/>
      </p:bgPr>
    </p:bg>
    <p:spTree>
      <p:nvGrpSpPr>
        <p:cNvPr id="1" name="Shape 100"/>
        <p:cNvGrpSpPr/>
        <p:nvPr/>
      </p:nvGrpSpPr>
      <p:grpSpPr>
        <a:xfrm>
          <a:off x="0" y="0"/>
          <a:ext cx="0" cy="0"/>
          <a:chOff x="0" y="0"/>
          <a:chExt cx="0" cy="0"/>
        </a:xfrm>
      </p:grpSpPr>
      <p:sp>
        <p:nvSpPr>
          <p:cNvPr id="101" name="Google Shape;101;p25"/>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02" name="Google Shape;102;p25"/>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03" name="Google Shape;103;p2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solidFill>
                <a:srgbClr val="929292"/>
              </a:solidFill>
            </a:endParaRPr>
          </a:p>
        </p:txBody>
      </p:sp>
      <p:sp>
        <p:nvSpPr>
          <p:cNvPr id="104" name="Google Shape;104;p25"/>
          <p:cNvSpPr txBox="1">
            <a:spLocks noGrp="1"/>
          </p:cNvSpPr>
          <p:nvPr>
            <p:ph type="body" idx="2"/>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457200" y="205978"/>
            <a:ext cx="8229600" cy="857400"/>
          </a:xfrm>
          <a:prstGeom prst="rect">
            <a:avLst/>
          </a:prstGeom>
          <a:noFill/>
          <a:ln>
            <a:noFill/>
          </a:ln>
        </p:spPr>
        <p:txBody>
          <a:bodyPr spcFirstLastPara="1" wrap="square" lIns="34275" tIns="34275" rIns="34275" bIns="34275" anchor="ctr" anchorCtr="0">
            <a:noAutofit/>
          </a:bodyPr>
          <a:lstStyle>
            <a:lvl1pPr marR="0" lvl="0" algn="ctr">
              <a:lnSpc>
                <a:spcPct val="120000"/>
              </a:lnSpc>
              <a:spcBef>
                <a:spcPts val="0"/>
              </a:spcBef>
              <a:spcAft>
                <a:spcPts val="0"/>
              </a:spcAft>
              <a:buClr>
                <a:schemeClr val="dk1"/>
              </a:buClr>
              <a:buSzPts val="500"/>
              <a:buFont typeface="Calibri"/>
              <a:buNone/>
              <a:defRPr sz="4400" b="0" i="0" u="none" strike="noStrike" cap="none">
                <a:solidFill>
                  <a:schemeClr val="dk1"/>
                </a:solidFill>
                <a:latin typeface="Calibri"/>
                <a:ea typeface="Calibri"/>
                <a:cs typeface="Calibri"/>
                <a:sym typeface="Calibri"/>
              </a:defRPr>
            </a:lvl1pPr>
            <a:lvl2pPr marR="0" lvl="1" algn="l">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2pPr>
            <a:lvl3pPr marR="0" lvl="2" algn="l">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3pPr>
            <a:lvl4pPr marR="0" lvl="3" algn="l">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4pPr>
            <a:lvl5pPr marR="0" lvl="4" algn="l">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5pPr>
            <a:lvl6pPr marR="0" lvl="5" algn="l">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6pPr>
            <a:lvl7pPr marR="0" lvl="6" algn="l">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7pPr>
            <a:lvl8pPr marR="0" lvl="7" algn="l">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8pPr>
            <a:lvl9pPr marR="0" lvl="8" algn="l">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9pPr>
          </a:lstStyle>
          <a:p>
            <a:endParaRPr/>
          </a:p>
        </p:txBody>
      </p:sp>
      <p:sp>
        <p:nvSpPr>
          <p:cNvPr id="107" name="Google Shape;107;p26"/>
          <p:cNvSpPr txBox="1">
            <a:spLocks noGrp="1"/>
          </p:cNvSpPr>
          <p:nvPr>
            <p:ph type="body" idx="1"/>
          </p:nvPr>
        </p:nvSpPr>
        <p:spPr>
          <a:xfrm>
            <a:off x="457200" y="1200151"/>
            <a:ext cx="8229600" cy="3394500"/>
          </a:xfrm>
          <a:prstGeom prst="rect">
            <a:avLst/>
          </a:prstGeom>
          <a:noFill/>
          <a:ln>
            <a:noFill/>
          </a:ln>
        </p:spPr>
        <p:txBody>
          <a:bodyPr spcFirstLastPara="1" wrap="square" lIns="34275" tIns="34275" rIns="34275" bIns="34275" anchor="t" anchorCtr="0">
            <a:noAutofit/>
          </a:bodyPr>
          <a:lstStyle>
            <a:lvl1pPr marL="457200" marR="0" lvl="0" indent="-431800" algn="l">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8" name="Google Shape;108;p26"/>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09" name="Google Shape;109;p26"/>
          <p:cNvSpPr txBox="1">
            <a:spLocks noGrp="1"/>
          </p:cNvSpPr>
          <p:nvPr>
            <p:ph type="ftr" idx="11"/>
          </p:nvPr>
        </p:nvSpPr>
        <p:spPr>
          <a:xfrm>
            <a:off x="3124202" y="4767264"/>
            <a:ext cx="2895600" cy="273900"/>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110" name="Google Shape;110;p26"/>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929292"/>
              </a:buClr>
              <a:buSzPts val="1200"/>
              <a:buFont typeface="Open Sans"/>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929292"/>
              </a:buClr>
              <a:buSzPts val="1200"/>
              <a:buFont typeface="Open Sans"/>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929292"/>
              </a:buClr>
              <a:buSzPts val="1200"/>
              <a:buFont typeface="Open Sans"/>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929292"/>
              </a:buClr>
              <a:buSzPts val="1200"/>
              <a:buFont typeface="Open Sans"/>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929292"/>
              </a:buClr>
              <a:buSzPts val="1200"/>
              <a:buFont typeface="Open Sans"/>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929292"/>
              </a:buClr>
              <a:buSzPts val="1200"/>
              <a:buFont typeface="Open Sans"/>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929292"/>
              </a:buClr>
              <a:buSzPts val="1200"/>
              <a:buFont typeface="Open Sans"/>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929292"/>
              </a:buClr>
              <a:buSzPts val="1200"/>
              <a:buFont typeface="Open Sans"/>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929292"/>
              </a:buClr>
              <a:buSzPts val="1200"/>
              <a:buFont typeface="Open Sans"/>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13" name="Google Shape;113;p27"/>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114" name="Google Shape;114;p2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pic>
        <p:nvPicPr>
          <p:cNvPr id="115" name="Google Shape;115;p27" descr="480-white.png"/>
          <p:cNvPicPr preferRelativeResize="0"/>
          <p:nvPr/>
        </p:nvPicPr>
        <p:blipFill rotWithShape="1">
          <a:blip r:embed="rId2">
            <a:alphaModFix/>
          </a:blip>
          <a:srcRect l="11523" t="30943" r="11499" b="31851"/>
          <a:stretch/>
        </p:blipFill>
        <p:spPr>
          <a:xfrm>
            <a:off x="457200" y="4500000"/>
            <a:ext cx="2123623" cy="4037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COLOR">
  <p:cSld name="TITLE COLOR">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Google Shape;117;p28"/>
          <p:cNvSpPr txBox="1">
            <a:spLocks noGrp="1"/>
          </p:cNvSpPr>
          <p:nvPr>
            <p:ph type="body" idx="1"/>
          </p:nvPr>
        </p:nvSpPr>
        <p:spPr>
          <a:xfrm>
            <a:off x="457200" y="2195513"/>
            <a:ext cx="5038800" cy="10035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118" name="Google Shape;118;p28"/>
          <p:cNvSpPr txBox="1">
            <a:spLocks noGrp="1"/>
          </p:cNvSpPr>
          <p:nvPr>
            <p:ph type="title"/>
          </p:nvPr>
        </p:nvSpPr>
        <p:spPr>
          <a:xfrm>
            <a:off x="457200" y="834727"/>
            <a:ext cx="8229600" cy="13893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119"/>
        <p:cNvGrpSpPr/>
        <p:nvPr/>
      </p:nvGrpSpPr>
      <p:grpSpPr>
        <a:xfrm>
          <a:off x="0" y="0"/>
          <a:ext cx="0" cy="0"/>
          <a:chOff x="0" y="0"/>
          <a:chExt cx="0" cy="0"/>
        </a:xfrm>
      </p:grpSpPr>
      <p:sp>
        <p:nvSpPr>
          <p:cNvPr id="120" name="Google Shape;120;p29"/>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R="0" lvl="1"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R="0" lvl="2"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R="0" lvl="3"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R="0" lvl="4"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R="0" lvl="5"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R="0" lvl="6"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R="0" lvl="7"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R="0" lvl="8"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sp>
        <p:nvSpPr>
          <p:cNvPr id="121" name="Google Shape;121;p2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122"/>
        <p:cNvGrpSpPr/>
        <p:nvPr/>
      </p:nvGrpSpPr>
      <p:grpSpPr>
        <a:xfrm>
          <a:off x="0" y="0"/>
          <a:ext cx="0" cy="0"/>
          <a:chOff x="0" y="0"/>
          <a:chExt cx="0" cy="0"/>
        </a:xfrm>
      </p:grpSpPr>
      <p:sp>
        <p:nvSpPr>
          <p:cNvPr id="123" name="Google Shape;123;p30"/>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24" name="Google Shape;124;p30"/>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25" name="Google Shape;125;p3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lor Segue with Subtitle Light 2">
  <p:cSld name="Color Segue with Subtitle Light 2">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31"/>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28" name="Google Shape;128;p31"/>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29" name="Google Shape;129;p3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130"/>
        <p:cNvGrpSpPr/>
        <p:nvPr/>
      </p:nvGrpSpPr>
      <p:grpSpPr>
        <a:xfrm>
          <a:off x="0" y="0"/>
          <a:ext cx="0" cy="0"/>
          <a:chOff x="0" y="0"/>
          <a:chExt cx="0" cy="0"/>
        </a:xfrm>
      </p:grpSpPr>
      <p:sp>
        <p:nvSpPr>
          <p:cNvPr id="131" name="Google Shape;131;p32"/>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32" name="Google Shape;132;p3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lor Segue Light 2">
  <p:cSld name="Color Segue Light 2">
    <p:bg>
      <p:bgPr>
        <a:blipFill>
          <a:blip r:embed="rId2">
            <a:alphaModFix/>
          </a:blip>
          <a:stretch>
            <a:fillRect/>
          </a:stretch>
        </a:blipFill>
        <a:effectLst/>
      </p:bgPr>
    </p:bg>
    <p:spTree>
      <p:nvGrpSpPr>
        <p:cNvPr id="1" name="Shape 133"/>
        <p:cNvGrpSpPr/>
        <p:nvPr/>
      </p:nvGrpSpPr>
      <p:grpSpPr>
        <a:xfrm>
          <a:off x="0" y="0"/>
          <a:ext cx="0" cy="0"/>
          <a:chOff x="0" y="0"/>
          <a:chExt cx="0" cy="0"/>
        </a:xfrm>
      </p:grpSpPr>
      <p:sp>
        <p:nvSpPr>
          <p:cNvPr id="134" name="Google Shape;134;p33"/>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35" name="Google Shape;135;p3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136"/>
        <p:cNvGrpSpPr/>
        <p:nvPr/>
      </p:nvGrpSpPr>
      <p:grpSpPr>
        <a:xfrm>
          <a:off x="0" y="0"/>
          <a:ext cx="0" cy="0"/>
          <a:chOff x="0" y="0"/>
          <a:chExt cx="0" cy="0"/>
        </a:xfrm>
      </p:grpSpPr>
      <p:sp>
        <p:nvSpPr>
          <p:cNvPr id="137" name="Google Shape;137;p34"/>
          <p:cNvSpPr txBox="1">
            <a:spLocks noGrp="1"/>
          </p:cNvSpPr>
          <p:nvPr>
            <p:ph type="title"/>
          </p:nvPr>
        </p:nvSpPr>
        <p:spPr>
          <a:xfrm>
            <a:off x="457200" y="667978"/>
            <a:ext cx="8229600" cy="2665800"/>
          </a:xfrm>
          <a:prstGeom prst="rect">
            <a:avLst/>
          </a:prstGeom>
          <a:noFill/>
          <a:ln>
            <a:noFill/>
          </a:ln>
        </p:spPr>
        <p:txBody>
          <a:bodyPr spcFirstLastPara="1" wrap="square" lIns="34275" tIns="34275" rIns="34275" bIns="34275" anchor="b" anchorCtr="0">
            <a:noAutofit/>
          </a:bodyPr>
          <a:lstStyle>
            <a:lvl1pPr marR="0" lvl="0" algn="l">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38" name="Google Shape;138;p34"/>
          <p:cNvSpPr txBox="1">
            <a:spLocks noGrp="1"/>
          </p:cNvSpPr>
          <p:nvPr>
            <p:ph type="body" idx="1"/>
          </p:nvPr>
        </p:nvSpPr>
        <p:spPr>
          <a:xfrm>
            <a:off x="609600" y="3419475"/>
            <a:ext cx="8077200" cy="744900"/>
          </a:xfrm>
          <a:prstGeom prst="rect">
            <a:avLst/>
          </a:prstGeom>
          <a:noFill/>
          <a:ln>
            <a:noFill/>
          </a:ln>
        </p:spPr>
        <p:txBody>
          <a:bodyPr spcFirstLastPara="1" wrap="square" lIns="34275" tIns="34275" rIns="34275" bIns="34275" anchor="t" anchorCtr="0">
            <a:noAutofit/>
          </a:bodyPr>
          <a:lstStyle>
            <a:lvl1pPr marL="457200" marR="0" lvl="0"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39" name="Google Shape;139;p3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140"/>
        <p:cNvGrpSpPr/>
        <p:nvPr/>
      </p:nvGrpSpPr>
      <p:grpSpPr>
        <a:xfrm>
          <a:off x="0" y="0"/>
          <a:ext cx="0" cy="0"/>
          <a:chOff x="0" y="0"/>
          <a:chExt cx="0" cy="0"/>
        </a:xfrm>
      </p:grpSpPr>
      <p:sp>
        <p:nvSpPr>
          <p:cNvPr id="141" name="Google Shape;141;p35"/>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42" name="Google Shape;142;p35"/>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43" name="Google Shape;143;p35"/>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44" name="Google Shape;144;p35"/>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45" name="Google Shape;145;p35"/>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solidFill>
                <a:srgbClr val="929292"/>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146"/>
        <p:cNvGrpSpPr/>
        <p:nvPr/>
      </p:nvGrpSpPr>
      <p:grpSpPr>
        <a:xfrm>
          <a:off x="0" y="0"/>
          <a:ext cx="0" cy="0"/>
          <a:chOff x="0" y="0"/>
          <a:chExt cx="0" cy="0"/>
        </a:xfrm>
      </p:grpSpPr>
      <p:sp>
        <p:nvSpPr>
          <p:cNvPr id="147" name="Google Shape;147;p36"/>
          <p:cNvSpPr txBox="1">
            <a:spLocks noGrp="1"/>
          </p:cNvSpPr>
          <p:nvPr>
            <p:ph type="body" idx="1"/>
          </p:nvPr>
        </p:nvSpPr>
        <p:spPr>
          <a:xfrm>
            <a:off x="457200" y="912875"/>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48" name="Google Shape;148;p36"/>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49" name="Google Shape;149;p36"/>
          <p:cNvSpPr txBox="1">
            <a:spLocks noGrp="1"/>
          </p:cNvSpPr>
          <p:nvPr>
            <p:ph type="title"/>
          </p:nvPr>
        </p:nvSpPr>
        <p:spPr>
          <a:xfrm>
            <a:off x="457200" y="304800"/>
            <a:ext cx="8229600" cy="5937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50" name="Google Shape;150;p36"/>
          <p:cNvSpPr txBox="1">
            <a:spLocks noGrp="1"/>
          </p:cNvSpPr>
          <p:nvPr>
            <p:ph type="body" idx="3"/>
          </p:nvPr>
        </p:nvSpPr>
        <p:spPr>
          <a:xfrm>
            <a:off x="457200" y="1714500"/>
            <a:ext cx="4025100" cy="2857500"/>
          </a:xfrm>
          <a:prstGeom prst="rect">
            <a:avLst/>
          </a:prstGeom>
          <a:noFill/>
          <a:ln>
            <a:noFill/>
          </a:ln>
        </p:spPr>
        <p:txBody>
          <a:bodyPr spcFirstLastPara="1" wrap="square" lIns="34275" tIns="34275" rIns="34275" bIns="34275" anchor="ctr" anchorCtr="0">
            <a:noAutofit/>
          </a:bodyPr>
          <a:lstStyle>
            <a:lvl1pPr marL="457200" marR="0" lvl="0" indent="-317500" algn="l">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51" name="Google Shape;151;p3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solidFill>
                <a:srgbClr val="929292"/>
              </a:solidFill>
            </a:endParaRPr>
          </a:p>
        </p:txBody>
      </p:sp>
      <p:sp>
        <p:nvSpPr>
          <p:cNvPr id="152" name="Google Shape;152;p36"/>
          <p:cNvSpPr>
            <a:spLocks noGrp="1"/>
          </p:cNvSpPr>
          <p:nvPr>
            <p:ph type="pic" idx="4"/>
          </p:nvPr>
        </p:nvSpPr>
        <p:spPr>
          <a:xfrm>
            <a:off x="4662488" y="1714500"/>
            <a:ext cx="4024200" cy="28575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R="0" lvl="1"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R="0" lvl="2"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R="0" lvl="3"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R="0" lvl="4"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R="0" lvl="5"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R="0" lvl="6"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R="0" lvl="7"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R="0" lvl="8"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153"/>
        <p:cNvGrpSpPr/>
        <p:nvPr/>
      </p:nvGrpSpPr>
      <p:grpSpPr>
        <a:xfrm>
          <a:off x="0" y="0"/>
          <a:ext cx="0" cy="0"/>
          <a:chOff x="0" y="0"/>
          <a:chExt cx="0" cy="0"/>
        </a:xfrm>
      </p:grpSpPr>
      <p:sp>
        <p:nvSpPr>
          <p:cNvPr id="154" name="Google Shape;154;p37"/>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R="0" lvl="1"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R="0" lvl="2"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R="0" lvl="3"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R="0" lvl="4"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R="0" lvl="5"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R="0" lvl="6"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R="0" lvl="7"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R="0" lvl="8"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dirty="0"/>
          </a:p>
        </p:txBody>
      </p:sp>
      <p:sp>
        <p:nvSpPr>
          <p:cNvPr id="155" name="Google Shape;155;p3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156"/>
        <p:cNvGrpSpPr/>
        <p:nvPr/>
      </p:nvGrpSpPr>
      <p:grpSpPr>
        <a:xfrm>
          <a:off x="0" y="0"/>
          <a:ext cx="0" cy="0"/>
          <a:chOff x="0" y="0"/>
          <a:chExt cx="0" cy="0"/>
        </a:xfrm>
      </p:grpSpPr>
      <p:pic>
        <p:nvPicPr>
          <p:cNvPr id="157" name="Google Shape;157;p38"/>
          <p:cNvPicPr preferRelativeResize="0"/>
          <p:nvPr/>
        </p:nvPicPr>
        <p:blipFill rotWithShape="1">
          <a:blip r:embed="rId2">
            <a:alphaModFix/>
          </a:blip>
          <a:srcRect r="7799" b="7534"/>
          <a:stretch/>
        </p:blipFill>
        <p:spPr>
          <a:xfrm>
            <a:off x="6579650" y="2571750"/>
            <a:ext cx="2564400" cy="2571900"/>
          </a:xfrm>
          <a:prstGeom prst="rect">
            <a:avLst/>
          </a:prstGeom>
          <a:noFill/>
          <a:ln>
            <a:noFill/>
          </a:ln>
        </p:spPr>
      </p:pic>
      <p:sp>
        <p:nvSpPr>
          <p:cNvPr id="158" name="Google Shape;158;p38"/>
          <p:cNvSpPr txBox="1">
            <a:spLocks noGrp="1"/>
          </p:cNvSpPr>
          <p:nvPr>
            <p:ph type="body" idx="1"/>
          </p:nvPr>
        </p:nvSpPr>
        <p:spPr>
          <a:xfrm>
            <a:off x="457200" y="1295400"/>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59" name="Google Shape;159;p3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ogo A Dark">
  <p:cSld name="Logo A Dark">
    <p:bg>
      <p:bgPr>
        <a:solidFill>
          <a:srgbClr val="2E3D49"/>
        </a:solidFill>
        <a:effectLst/>
      </p:bgPr>
    </p:bg>
    <p:spTree>
      <p:nvGrpSpPr>
        <p:cNvPr id="1" name="Shape 160"/>
        <p:cNvGrpSpPr/>
        <p:nvPr/>
      </p:nvGrpSpPr>
      <p:grpSpPr>
        <a:xfrm>
          <a:off x="0" y="0"/>
          <a:ext cx="0" cy="0"/>
          <a:chOff x="0" y="0"/>
          <a:chExt cx="0" cy="0"/>
        </a:xfrm>
      </p:grpSpPr>
      <p:sp>
        <p:nvSpPr>
          <p:cNvPr id="161" name="Google Shape;161;p39"/>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2017 Udacity. All rights reserved.</a:t>
            </a:r>
            <a:endParaRPr sz="500" b="0" i="0" u="none" strike="noStrike" cap="none" dirty="0">
              <a:solidFill>
                <a:srgbClr val="000000"/>
              </a:solidFill>
              <a:latin typeface="Arial"/>
              <a:ea typeface="Arial"/>
              <a:cs typeface="Arial"/>
              <a:sym typeface="Arial"/>
            </a:endParaRPr>
          </a:p>
        </p:txBody>
      </p:sp>
      <p:sp>
        <p:nvSpPr>
          <p:cNvPr id="162" name="Google Shape;162;p39"/>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sz="500" b="0" i="0" u="none" strike="noStrike" cap="none" dirty="0">
              <a:solidFill>
                <a:srgbClr val="000000"/>
              </a:solidFill>
              <a:latin typeface="Arial"/>
              <a:ea typeface="Arial"/>
              <a:cs typeface="Arial"/>
              <a:sym typeface="Arial"/>
            </a:endParaRPr>
          </a:p>
        </p:txBody>
      </p:sp>
      <p:pic>
        <p:nvPicPr>
          <p:cNvPr id="163" name="Google Shape;163;p39"/>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64" name="Google Shape;164;p39"/>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165"/>
        <p:cNvGrpSpPr/>
        <p:nvPr/>
      </p:nvGrpSpPr>
      <p:grpSpPr>
        <a:xfrm>
          <a:off x="0" y="0"/>
          <a:ext cx="0" cy="0"/>
          <a:chOff x="0" y="0"/>
          <a:chExt cx="0" cy="0"/>
        </a:xfrm>
      </p:grpSpPr>
      <p:sp>
        <p:nvSpPr>
          <p:cNvPr id="166" name="Google Shape;166;p40"/>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2017 Udacity. All rights reserved.</a:t>
            </a:r>
            <a:endParaRPr sz="500" b="0" i="0" u="none" strike="noStrike" cap="none" dirty="0">
              <a:solidFill>
                <a:srgbClr val="000000"/>
              </a:solidFill>
              <a:latin typeface="Arial"/>
              <a:ea typeface="Arial"/>
              <a:cs typeface="Arial"/>
              <a:sym typeface="Arial"/>
            </a:endParaRPr>
          </a:p>
        </p:txBody>
      </p:sp>
      <p:sp>
        <p:nvSpPr>
          <p:cNvPr id="167" name="Google Shape;167;p40"/>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sz="500" b="0" i="0" u="none" strike="noStrike" cap="none" dirty="0">
              <a:solidFill>
                <a:srgbClr val="000000"/>
              </a:solidFill>
              <a:latin typeface="Arial"/>
              <a:ea typeface="Arial"/>
              <a:cs typeface="Arial"/>
              <a:sym typeface="Arial"/>
            </a:endParaRPr>
          </a:p>
        </p:txBody>
      </p:sp>
      <p:pic>
        <p:nvPicPr>
          <p:cNvPr id="168" name="Google Shape;168;p40"/>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169" name="Google Shape;169;p4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Logo B Dark">
  <p:cSld name="Logo B Dark">
    <p:bg>
      <p:bgPr>
        <a:solidFill>
          <a:srgbClr val="2E3D49"/>
        </a:solidFill>
        <a:effectLst/>
      </p:bgPr>
    </p:bg>
    <p:spTree>
      <p:nvGrpSpPr>
        <p:cNvPr id="1" name="Shape 170"/>
        <p:cNvGrpSpPr/>
        <p:nvPr/>
      </p:nvGrpSpPr>
      <p:grpSpPr>
        <a:xfrm>
          <a:off x="0" y="0"/>
          <a:ext cx="0" cy="0"/>
          <a:chOff x="0" y="0"/>
          <a:chExt cx="0" cy="0"/>
        </a:xfrm>
      </p:grpSpPr>
      <p:sp>
        <p:nvSpPr>
          <p:cNvPr id="171" name="Google Shape;171;p41"/>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2017 Udacity. All rights reserved.</a:t>
            </a:r>
            <a:endParaRPr sz="500" b="0" i="0" u="none" strike="noStrike" cap="none" dirty="0">
              <a:solidFill>
                <a:srgbClr val="000000"/>
              </a:solidFill>
              <a:latin typeface="Arial"/>
              <a:ea typeface="Arial"/>
              <a:cs typeface="Arial"/>
              <a:sym typeface="Arial"/>
            </a:endParaRPr>
          </a:p>
        </p:txBody>
      </p:sp>
      <p:sp>
        <p:nvSpPr>
          <p:cNvPr id="172" name="Google Shape;172;p41"/>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sz="500" b="0" i="0" u="none" strike="noStrike" cap="none" dirty="0">
              <a:solidFill>
                <a:srgbClr val="000000"/>
              </a:solidFill>
              <a:latin typeface="Arial"/>
              <a:ea typeface="Arial"/>
              <a:cs typeface="Arial"/>
              <a:sym typeface="Arial"/>
            </a:endParaRPr>
          </a:p>
        </p:txBody>
      </p:sp>
      <p:pic>
        <p:nvPicPr>
          <p:cNvPr id="173" name="Google Shape;173;p41"/>
          <p:cNvPicPr preferRelativeResize="0"/>
          <p:nvPr/>
        </p:nvPicPr>
        <p:blipFill rotWithShape="1">
          <a:blip r:embed="rId2">
            <a:alphaModFix/>
          </a:blip>
          <a:srcRect/>
          <a:stretch/>
        </p:blipFill>
        <p:spPr>
          <a:xfrm>
            <a:off x="2500679" y="2221260"/>
            <a:ext cx="4143299" cy="720000"/>
          </a:xfrm>
          <a:prstGeom prst="rect">
            <a:avLst/>
          </a:prstGeom>
          <a:noFill/>
          <a:ln>
            <a:noFill/>
          </a:ln>
        </p:spPr>
      </p:pic>
      <p:sp>
        <p:nvSpPr>
          <p:cNvPr id="174" name="Google Shape;174;p4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175"/>
        <p:cNvGrpSpPr/>
        <p:nvPr/>
      </p:nvGrpSpPr>
      <p:grpSpPr>
        <a:xfrm>
          <a:off x="0" y="0"/>
          <a:ext cx="0" cy="0"/>
          <a:chOff x="0" y="0"/>
          <a:chExt cx="0" cy="0"/>
        </a:xfrm>
      </p:grpSpPr>
      <p:sp>
        <p:nvSpPr>
          <p:cNvPr id="176" name="Google Shape;176;p42"/>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2017 Udacity. All rights reserved.</a:t>
            </a:r>
            <a:endParaRPr sz="500" b="0" i="0" u="none" strike="noStrike" cap="none" dirty="0">
              <a:solidFill>
                <a:srgbClr val="000000"/>
              </a:solidFill>
              <a:latin typeface="Arial"/>
              <a:ea typeface="Arial"/>
              <a:cs typeface="Arial"/>
              <a:sym typeface="Arial"/>
            </a:endParaRPr>
          </a:p>
        </p:txBody>
      </p:sp>
      <p:sp>
        <p:nvSpPr>
          <p:cNvPr id="177" name="Google Shape;177;p42"/>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sz="500" b="0" i="0" u="none" strike="noStrike" cap="none" dirty="0">
              <a:solidFill>
                <a:srgbClr val="000000"/>
              </a:solidFill>
              <a:latin typeface="Arial"/>
              <a:ea typeface="Arial"/>
              <a:cs typeface="Arial"/>
              <a:sym typeface="Arial"/>
            </a:endParaRPr>
          </a:p>
        </p:txBody>
      </p:sp>
      <p:pic>
        <p:nvPicPr>
          <p:cNvPr id="178" name="Google Shape;178;p42"/>
          <p:cNvPicPr preferRelativeResize="0"/>
          <p:nvPr/>
        </p:nvPicPr>
        <p:blipFill rotWithShape="1">
          <a:blip r:embed="rId2">
            <a:alphaModFix/>
          </a:blip>
          <a:srcRect/>
          <a:stretch/>
        </p:blipFill>
        <p:spPr>
          <a:xfrm>
            <a:off x="2500313" y="2221260"/>
            <a:ext cx="4143299" cy="720000"/>
          </a:xfrm>
          <a:prstGeom prst="rect">
            <a:avLst/>
          </a:prstGeom>
          <a:noFill/>
          <a:ln>
            <a:noFill/>
          </a:ln>
        </p:spPr>
      </p:pic>
      <p:sp>
        <p:nvSpPr>
          <p:cNvPr id="179" name="Google Shape;179;p4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ogo B Dark 1">
  <p:cSld name="Logo B Dark 1">
    <p:bg>
      <p:bgPr>
        <a:solidFill>
          <a:srgbClr val="2E3D49"/>
        </a:solidFill>
        <a:effectLst/>
      </p:bgPr>
    </p:bg>
    <p:spTree>
      <p:nvGrpSpPr>
        <p:cNvPr id="1" name="Shape 180"/>
        <p:cNvGrpSpPr/>
        <p:nvPr/>
      </p:nvGrpSpPr>
      <p:grpSpPr>
        <a:xfrm>
          <a:off x="0" y="0"/>
          <a:ext cx="0" cy="0"/>
          <a:chOff x="0" y="0"/>
          <a:chExt cx="0" cy="0"/>
        </a:xfrm>
      </p:grpSpPr>
      <p:sp>
        <p:nvSpPr>
          <p:cNvPr id="181" name="Google Shape;181;p43"/>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2017 Udacity. All rights reserved.</a:t>
            </a:r>
            <a:endParaRPr sz="500" b="0" i="0" u="none" strike="noStrike" cap="none" dirty="0">
              <a:solidFill>
                <a:srgbClr val="000000"/>
              </a:solidFill>
              <a:latin typeface="Arial"/>
              <a:ea typeface="Arial"/>
              <a:cs typeface="Arial"/>
              <a:sym typeface="Arial"/>
            </a:endParaRPr>
          </a:p>
        </p:txBody>
      </p:sp>
      <p:sp>
        <p:nvSpPr>
          <p:cNvPr id="182" name="Google Shape;182;p43"/>
          <p:cNvSpPr/>
          <p:nvPr/>
        </p:nvSpPr>
        <p:spPr>
          <a:xfrm>
            <a:off x="3544176" y="321094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sz="500" b="0" i="0" u="none" strike="noStrike" cap="none" dirty="0">
              <a:solidFill>
                <a:srgbClr val="000000"/>
              </a:solidFill>
              <a:latin typeface="Arial"/>
              <a:ea typeface="Arial"/>
              <a:cs typeface="Arial"/>
              <a:sym typeface="Arial"/>
            </a:endParaRPr>
          </a:p>
        </p:txBody>
      </p:sp>
      <p:pic>
        <p:nvPicPr>
          <p:cNvPr id="183" name="Google Shape;183;p43" descr="Udacity_ForEnterprise_Lockup_OverSlate.png"/>
          <p:cNvPicPr preferRelativeResize="0"/>
          <p:nvPr/>
        </p:nvPicPr>
        <p:blipFill rotWithShape="1">
          <a:blip r:embed="rId2">
            <a:alphaModFix/>
          </a:blip>
          <a:srcRect t="724" b="-5765"/>
          <a:stretch/>
        </p:blipFill>
        <p:spPr>
          <a:xfrm>
            <a:off x="2500350" y="2211749"/>
            <a:ext cx="4143299" cy="767700"/>
          </a:xfrm>
          <a:prstGeom prst="rect">
            <a:avLst/>
          </a:prstGeom>
          <a:noFill/>
          <a:ln>
            <a:noFill/>
          </a:ln>
        </p:spPr>
      </p:pic>
      <p:sp>
        <p:nvSpPr>
          <p:cNvPr id="184" name="Google Shape;184;p4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Logo B Light 1">
  <p:cSld name="Logo B Light 1">
    <p:bg>
      <p:bgPr>
        <a:solidFill>
          <a:srgbClr val="02B3E4"/>
        </a:solidFill>
        <a:effectLst/>
      </p:bgPr>
    </p:bg>
    <p:spTree>
      <p:nvGrpSpPr>
        <p:cNvPr id="1" name="Shape 185"/>
        <p:cNvGrpSpPr/>
        <p:nvPr/>
      </p:nvGrpSpPr>
      <p:grpSpPr>
        <a:xfrm>
          <a:off x="0" y="0"/>
          <a:ext cx="0" cy="0"/>
          <a:chOff x="0" y="0"/>
          <a:chExt cx="0" cy="0"/>
        </a:xfrm>
      </p:grpSpPr>
      <p:sp>
        <p:nvSpPr>
          <p:cNvPr id="186" name="Google Shape;186;p44"/>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2017 Udacity. All rights reserved.</a:t>
            </a:r>
            <a:endParaRPr sz="500" b="0" i="0" u="none" strike="noStrike" cap="none" dirty="0">
              <a:solidFill>
                <a:srgbClr val="000000"/>
              </a:solidFill>
              <a:latin typeface="Arial"/>
              <a:ea typeface="Arial"/>
              <a:cs typeface="Arial"/>
              <a:sym typeface="Arial"/>
            </a:endParaRPr>
          </a:p>
        </p:txBody>
      </p:sp>
      <p:pic>
        <p:nvPicPr>
          <p:cNvPr id="187" name="Google Shape;187;p44" descr="Udacity_ForEnterprise_Lockup_OverCyan.png"/>
          <p:cNvPicPr preferRelativeResize="0"/>
          <p:nvPr/>
        </p:nvPicPr>
        <p:blipFill rotWithShape="1">
          <a:blip r:embed="rId2">
            <a:alphaModFix/>
          </a:blip>
          <a:srcRect t="724" b="-5765"/>
          <a:stretch/>
        </p:blipFill>
        <p:spPr>
          <a:xfrm>
            <a:off x="2500350" y="2211749"/>
            <a:ext cx="4143299" cy="767700"/>
          </a:xfrm>
          <a:prstGeom prst="rect">
            <a:avLst/>
          </a:prstGeom>
          <a:noFill/>
          <a:ln>
            <a:noFill/>
          </a:ln>
        </p:spPr>
      </p:pic>
      <p:sp>
        <p:nvSpPr>
          <p:cNvPr id="188" name="Google Shape;188;p4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
        <p:nvSpPr>
          <p:cNvPr id="189" name="Google Shape;189;p44"/>
          <p:cNvSpPr/>
          <p:nvPr/>
        </p:nvSpPr>
        <p:spPr>
          <a:xfrm>
            <a:off x="3544176" y="321094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sz="5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r Titel">
  <p:cSld name="Nur Titel">
    <p:spTree>
      <p:nvGrpSpPr>
        <p:cNvPr id="1" name="Shape 190"/>
        <p:cNvGrpSpPr/>
        <p:nvPr/>
      </p:nvGrpSpPr>
      <p:grpSpPr>
        <a:xfrm>
          <a:off x="0" y="0"/>
          <a:ext cx="0" cy="0"/>
          <a:chOff x="0" y="0"/>
          <a:chExt cx="0" cy="0"/>
        </a:xfrm>
      </p:grpSpPr>
      <p:sp>
        <p:nvSpPr>
          <p:cNvPr id="191" name="Google Shape;191;p45"/>
          <p:cNvSpPr txBox="1">
            <a:spLocks noGrp="1"/>
          </p:cNvSpPr>
          <p:nvPr>
            <p:ph type="title"/>
          </p:nvPr>
        </p:nvSpPr>
        <p:spPr>
          <a:xfrm>
            <a:off x="251222" y="141480"/>
            <a:ext cx="8641500" cy="593400"/>
          </a:xfrm>
          <a:prstGeom prst="rect">
            <a:avLst/>
          </a:prstGeom>
          <a:noFill/>
          <a:ln>
            <a:noFill/>
          </a:ln>
        </p:spPr>
        <p:txBody>
          <a:bodyPr spcFirstLastPara="1" wrap="square" lIns="68575" tIns="68575" rIns="68575" bIns="68575" anchor="b" anchorCtr="0">
            <a:noAutofit/>
          </a:bodyPr>
          <a:lstStyle>
            <a:lvl1pPr marR="0" lvl="0" algn="l">
              <a:lnSpc>
                <a:spcPct val="90000"/>
              </a:lnSpc>
              <a:spcBef>
                <a:spcPts val="0"/>
              </a:spcBef>
              <a:spcAft>
                <a:spcPts val="0"/>
              </a:spcAft>
              <a:buClr>
                <a:schemeClr val="dk1"/>
              </a:buClr>
              <a:buSzPts val="1100"/>
              <a:buFont typeface="Arial"/>
              <a:buNone/>
              <a:defRPr sz="1700" b="1" i="0" u="none" strike="noStrike" cap="none">
                <a:solidFill>
                  <a:schemeClr val="dk1"/>
                </a:solidFill>
                <a:latin typeface="Arial"/>
                <a:ea typeface="Arial"/>
                <a:cs typeface="Arial"/>
                <a:sym typeface="Arial"/>
              </a:defRPr>
            </a:lvl1pPr>
            <a:lvl2pPr marR="0" lvl="1" algn="l">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2pPr>
            <a:lvl3pPr marR="0" lvl="2" algn="l">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3pPr>
            <a:lvl4pPr marR="0" lvl="3" algn="l">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4pPr>
            <a:lvl5pPr marR="0" lvl="4" algn="l">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5pPr>
            <a:lvl6pPr marR="0" lvl="5" algn="l">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6pPr>
            <a:lvl7pPr marR="0" lvl="6" algn="l">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7pPr>
            <a:lvl8pPr marR="0" lvl="7" algn="l">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8pPr>
            <a:lvl9pPr marR="0" lvl="8" algn="l">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1">
  <p:cSld name="Title 1">
    <p:bg>
      <p:bgPr>
        <a:solidFill>
          <a:srgbClr val="FFFFFF"/>
        </a:solidFill>
        <a:effectLst/>
      </p:bgPr>
    </p:bg>
    <p:spTree>
      <p:nvGrpSpPr>
        <p:cNvPr id="1" name="Shape 192"/>
        <p:cNvGrpSpPr/>
        <p:nvPr/>
      </p:nvGrpSpPr>
      <p:grpSpPr>
        <a:xfrm>
          <a:off x="0" y="0"/>
          <a:ext cx="0" cy="0"/>
          <a:chOff x="0" y="0"/>
          <a:chExt cx="0" cy="0"/>
        </a:xfrm>
      </p:grpSpPr>
      <p:sp>
        <p:nvSpPr>
          <p:cNvPr id="193" name="Google Shape;193;p46"/>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94" name="Google Shape;194;p46"/>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95" name="Google Shape;195;p46"/>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96" name="Google Shape;196;p46"/>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solidFill>
                <a:srgbClr val="929292"/>
              </a:solidFill>
            </a:endParaRPr>
          </a:p>
        </p:txBody>
      </p:sp>
      <p:sp>
        <p:nvSpPr>
          <p:cNvPr id="197" name="Google Shape;197;p46"/>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1 1">
  <p:cSld name="Title 1 1">
    <p:bg>
      <p:bgPr>
        <a:solidFill>
          <a:srgbClr val="FFFFFF"/>
        </a:solidFill>
        <a:effectLst/>
      </p:bgPr>
    </p:bg>
    <p:spTree>
      <p:nvGrpSpPr>
        <p:cNvPr id="1" name="Shape 198"/>
        <p:cNvGrpSpPr/>
        <p:nvPr/>
      </p:nvGrpSpPr>
      <p:grpSpPr>
        <a:xfrm>
          <a:off x="0" y="0"/>
          <a:ext cx="0" cy="0"/>
          <a:chOff x="0" y="0"/>
          <a:chExt cx="0" cy="0"/>
        </a:xfrm>
      </p:grpSpPr>
      <p:sp>
        <p:nvSpPr>
          <p:cNvPr id="199" name="Google Shape;199;p47"/>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00" name="Google Shape;200;p47"/>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01" name="Google Shape;201;p47"/>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02" name="Google Shape;202;p47"/>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solidFill>
                <a:srgbClr val="929292"/>
              </a:solidFill>
            </a:endParaRPr>
          </a:p>
        </p:txBody>
      </p:sp>
      <p:sp>
        <p:nvSpPr>
          <p:cNvPr id="203" name="Google Shape;203;p47"/>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204"/>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205"/>
        <p:cNvGrpSpPr/>
        <p:nvPr/>
      </p:nvGrpSpPr>
      <p:grpSpPr>
        <a:xfrm>
          <a:off x="0" y="0"/>
          <a:ext cx="0" cy="0"/>
          <a:chOff x="0" y="0"/>
          <a:chExt cx="0" cy="0"/>
        </a:xfrm>
      </p:grpSpPr>
      <p:sp>
        <p:nvSpPr>
          <p:cNvPr id="206" name="Google Shape;206;p49"/>
          <p:cNvSpPr txBox="1">
            <a:spLocks noGrp="1"/>
          </p:cNvSpPr>
          <p:nvPr>
            <p:ph type="title"/>
          </p:nvPr>
        </p:nvSpPr>
        <p:spPr>
          <a:xfrm>
            <a:off x="355656" y="66405"/>
            <a:ext cx="8544600" cy="861000"/>
          </a:xfrm>
          <a:prstGeom prst="rect">
            <a:avLst/>
          </a:prstGeom>
          <a:noFill/>
          <a:ln>
            <a:noFill/>
          </a:ln>
        </p:spPr>
        <p:txBody>
          <a:bodyPr spcFirstLastPara="1" wrap="square" lIns="34275" tIns="34275" rIns="34275" bIns="34275" anchor="ctr" anchorCtr="0">
            <a:noAutofit/>
          </a:bodyPr>
          <a:lstStyle>
            <a:lvl1pPr marR="0" lvl="0" algn="ctr">
              <a:lnSpc>
                <a:spcPct val="120000"/>
              </a:lnSpc>
              <a:spcBef>
                <a:spcPts val="0"/>
              </a:spcBef>
              <a:spcAft>
                <a:spcPts val="0"/>
              </a:spcAft>
              <a:buClr>
                <a:srgbClr val="35434E"/>
              </a:buClr>
              <a:buSzPts val="6000"/>
              <a:buFont typeface="Amatic SC"/>
              <a:buNone/>
              <a:defRPr sz="6000" b="0" i="0" u="none" strike="noStrike" cap="none">
                <a:solidFill>
                  <a:srgbClr val="35434E"/>
                </a:solidFill>
                <a:latin typeface="Amatic SC"/>
                <a:ea typeface="Amatic SC"/>
                <a:cs typeface="Amatic SC"/>
                <a:sym typeface="Amatic SC"/>
              </a:defRPr>
            </a:lvl1pPr>
            <a:lvl2pPr marR="0" lvl="1"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R="0" lvl="2"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R="0" lvl="3"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R="0" lvl="4"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R="0" lvl="5"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R="0" lvl="6"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R="0" lvl="7"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R="0" lvl="8" algn="l">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cxnSp>
        <p:nvCxnSpPr>
          <p:cNvPr id="207" name="Google Shape;207;p49"/>
          <p:cNvCxnSpPr/>
          <p:nvPr/>
        </p:nvCxnSpPr>
        <p:spPr>
          <a:xfrm>
            <a:off x="485125" y="908521"/>
            <a:ext cx="8173800" cy="0"/>
          </a:xfrm>
          <a:prstGeom prst="straightConnector1">
            <a:avLst/>
          </a:prstGeom>
          <a:noFill/>
          <a:ln w="9525" cap="flat" cmpd="sng">
            <a:solidFill>
              <a:srgbClr val="8BB0CE"/>
            </a:solidFill>
            <a:prstDash val="solid"/>
            <a:round/>
            <a:headEnd type="none" w="sm" len="sm"/>
            <a:tailEnd type="none" w="sm" len="sm"/>
          </a:ln>
        </p:spPr>
      </p:cxnSp>
      <p:sp>
        <p:nvSpPr>
          <p:cNvPr id="208" name="Google Shape;208;p49"/>
          <p:cNvSpPr txBox="1">
            <a:spLocks noGrp="1"/>
          </p:cNvSpPr>
          <p:nvPr>
            <p:ph type="sldNum" idx="12"/>
          </p:nvPr>
        </p:nvSpPr>
        <p:spPr>
          <a:xfrm>
            <a:off x="8556784" y="4749851"/>
            <a:ext cx="548700" cy="393600"/>
          </a:xfrm>
          <a:prstGeom prst="rect">
            <a:avLst/>
          </a:prstGeom>
          <a:noFill/>
          <a:ln>
            <a:noFill/>
          </a:ln>
        </p:spPr>
        <p:txBody>
          <a:bodyPr spcFirstLastPara="1" wrap="square" lIns="19050" tIns="19050" rIns="19050" bIns="19050" anchor="t" anchorCtr="0">
            <a:noAutofit/>
          </a:bodyPr>
          <a:lstStyle>
            <a:lvl1pPr marL="0" marR="0" lvl="0" indent="0" algn="r">
              <a:lnSpc>
                <a:spcPct val="100000"/>
              </a:lnSpc>
              <a:spcBef>
                <a:spcPts val="0"/>
              </a:spcBef>
              <a:spcAft>
                <a:spcPts val="0"/>
              </a:spcAft>
              <a:buClr>
                <a:srgbClr val="929292"/>
              </a:buClr>
              <a:buSzPts val="1300"/>
              <a:buFont typeface="Open Sans"/>
              <a:buNone/>
              <a:defRPr sz="1300" b="0" i="0" u="none" strike="noStrike" cap="none">
                <a:solidFill>
                  <a:srgbClr val="02B3E4"/>
                </a:solidFill>
                <a:latin typeface="Open Sans"/>
                <a:ea typeface="Open Sans"/>
                <a:cs typeface="Open Sans"/>
                <a:sym typeface="Open Sans"/>
              </a:defRPr>
            </a:lvl1pPr>
            <a:lvl2pPr marL="0" marR="0" lvl="1" indent="0" algn="r">
              <a:lnSpc>
                <a:spcPct val="100000"/>
              </a:lnSpc>
              <a:spcBef>
                <a:spcPts val="0"/>
              </a:spcBef>
              <a:spcAft>
                <a:spcPts val="0"/>
              </a:spcAft>
              <a:buClr>
                <a:srgbClr val="929292"/>
              </a:buClr>
              <a:buSzPts val="1300"/>
              <a:buFont typeface="Open Sans"/>
              <a:buNone/>
              <a:defRPr sz="1300" b="0" i="0" u="none" strike="noStrike" cap="none">
                <a:solidFill>
                  <a:srgbClr val="02B3E4"/>
                </a:solidFill>
                <a:latin typeface="Open Sans"/>
                <a:ea typeface="Open Sans"/>
                <a:cs typeface="Open Sans"/>
                <a:sym typeface="Open Sans"/>
              </a:defRPr>
            </a:lvl2pPr>
            <a:lvl3pPr marL="0" marR="0" lvl="2" indent="0" algn="r">
              <a:lnSpc>
                <a:spcPct val="100000"/>
              </a:lnSpc>
              <a:spcBef>
                <a:spcPts val="0"/>
              </a:spcBef>
              <a:spcAft>
                <a:spcPts val="0"/>
              </a:spcAft>
              <a:buClr>
                <a:srgbClr val="929292"/>
              </a:buClr>
              <a:buSzPts val="1300"/>
              <a:buFont typeface="Open Sans"/>
              <a:buNone/>
              <a:defRPr sz="1300" b="0" i="0" u="none" strike="noStrike" cap="none">
                <a:solidFill>
                  <a:srgbClr val="02B3E4"/>
                </a:solidFill>
                <a:latin typeface="Open Sans"/>
                <a:ea typeface="Open Sans"/>
                <a:cs typeface="Open Sans"/>
                <a:sym typeface="Open Sans"/>
              </a:defRPr>
            </a:lvl3pPr>
            <a:lvl4pPr marL="0" marR="0" lvl="3" indent="0" algn="r">
              <a:lnSpc>
                <a:spcPct val="100000"/>
              </a:lnSpc>
              <a:spcBef>
                <a:spcPts val="0"/>
              </a:spcBef>
              <a:spcAft>
                <a:spcPts val="0"/>
              </a:spcAft>
              <a:buClr>
                <a:srgbClr val="929292"/>
              </a:buClr>
              <a:buSzPts val="1300"/>
              <a:buFont typeface="Open Sans"/>
              <a:buNone/>
              <a:defRPr sz="1300" b="0" i="0" u="none" strike="noStrike" cap="none">
                <a:solidFill>
                  <a:srgbClr val="02B3E4"/>
                </a:solidFill>
                <a:latin typeface="Open Sans"/>
                <a:ea typeface="Open Sans"/>
                <a:cs typeface="Open Sans"/>
                <a:sym typeface="Open Sans"/>
              </a:defRPr>
            </a:lvl4pPr>
            <a:lvl5pPr marL="0" marR="0" lvl="4" indent="0" algn="r">
              <a:lnSpc>
                <a:spcPct val="100000"/>
              </a:lnSpc>
              <a:spcBef>
                <a:spcPts val="0"/>
              </a:spcBef>
              <a:spcAft>
                <a:spcPts val="0"/>
              </a:spcAft>
              <a:buClr>
                <a:srgbClr val="929292"/>
              </a:buClr>
              <a:buSzPts val="1300"/>
              <a:buFont typeface="Open Sans"/>
              <a:buNone/>
              <a:defRPr sz="1300" b="0" i="0" u="none" strike="noStrike" cap="none">
                <a:solidFill>
                  <a:srgbClr val="02B3E4"/>
                </a:solidFill>
                <a:latin typeface="Open Sans"/>
                <a:ea typeface="Open Sans"/>
                <a:cs typeface="Open Sans"/>
                <a:sym typeface="Open Sans"/>
              </a:defRPr>
            </a:lvl5pPr>
            <a:lvl6pPr marL="0" marR="0" lvl="5" indent="0" algn="r">
              <a:lnSpc>
                <a:spcPct val="100000"/>
              </a:lnSpc>
              <a:spcBef>
                <a:spcPts val="0"/>
              </a:spcBef>
              <a:spcAft>
                <a:spcPts val="0"/>
              </a:spcAft>
              <a:buClr>
                <a:srgbClr val="929292"/>
              </a:buClr>
              <a:buSzPts val="1300"/>
              <a:buFont typeface="Open Sans"/>
              <a:buNone/>
              <a:defRPr sz="1300" b="0" i="0" u="none" strike="noStrike" cap="none">
                <a:solidFill>
                  <a:srgbClr val="02B3E4"/>
                </a:solidFill>
                <a:latin typeface="Open Sans"/>
                <a:ea typeface="Open Sans"/>
                <a:cs typeface="Open Sans"/>
                <a:sym typeface="Open Sans"/>
              </a:defRPr>
            </a:lvl6pPr>
            <a:lvl7pPr marL="0" marR="0" lvl="6" indent="0" algn="r">
              <a:lnSpc>
                <a:spcPct val="100000"/>
              </a:lnSpc>
              <a:spcBef>
                <a:spcPts val="0"/>
              </a:spcBef>
              <a:spcAft>
                <a:spcPts val="0"/>
              </a:spcAft>
              <a:buClr>
                <a:srgbClr val="929292"/>
              </a:buClr>
              <a:buSzPts val="1300"/>
              <a:buFont typeface="Open Sans"/>
              <a:buNone/>
              <a:defRPr sz="1300" b="0" i="0" u="none" strike="noStrike" cap="none">
                <a:solidFill>
                  <a:srgbClr val="02B3E4"/>
                </a:solidFill>
                <a:latin typeface="Open Sans"/>
                <a:ea typeface="Open Sans"/>
                <a:cs typeface="Open Sans"/>
                <a:sym typeface="Open Sans"/>
              </a:defRPr>
            </a:lvl7pPr>
            <a:lvl8pPr marL="0" marR="0" lvl="7" indent="0" algn="r">
              <a:lnSpc>
                <a:spcPct val="100000"/>
              </a:lnSpc>
              <a:spcBef>
                <a:spcPts val="0"/>
              </a:spcBef>
              <a:spcAft>
                <a:spcPts val="0"/>
              </a:spcAft>
              <a:buClr>
                <a:srgbClr val="929292"/>
              </a:buClr>
              <a:buSzPts val="1300"/>
              <a:buFont typeface="Open Sans"/>
              <a:buNone/>
              <a:defRPr sz="1300" b="0" i="0" u="none" strike="noStrike" cap="none">
                <a:solidFill>
                  <a:srgbClr val="02B3E4"/>
                </a:solidFill>
                <a:latin typeface="Open Sans"/>
                <a:ea typeface="Open Sans"/>
                <a:cs typeface="Open Sans"/>
                <a:sym typeface="Open Sans"/>
              </a:defRPr>
            </a:lvl8pPr>
            <a:lvl9pPr marL="0" marR="0" lvl="8" indent="0" algn="r">
              <a:lnSpc>
                <a:spcPct val="100000"/>
              </a:lnSpc>
              <a:spcBef>
                <a:spcPts val="0"/>
              </a:spcBef>
              <a:spcAft>
                <a:spcPts val="0"/>
              </a:spcAft>
              <a:buClr>
                <a:srgbClr val="929292"/>
              </a:buClr>
              <a:buSzPts val="1300"/>
              <a:buFont typeface="Open Sans"/>
              <a:buNone/>
              <a:defRPr sz="1300" b="0" i="0" u="none" strike="noStrike" cap="none">
                <a:solidFill>
                  <a:srgbClr val="02B3E4"/>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209"/>
        <p:cNvGrpSpPr/>
        <p:nvPr/>
      </p:nvGrpSpPr>
      <p:grpSpPr>
        <a:xfrm>
          <a:off x="0" y="0"/>
          <a:ext cx="0" cy="0"/>
          <a:chOff x="0" y="0"/>
          <a:chExt cx="0" cy="0"/>
        </a:xfrm>
      </p:grpSpPr>
      <p:sp>
        <p:nvSpPr>
          <p:cNvPr id="210" name="Google Shape;210;p50"/>
          <p:cNvSpPr txBox="1">
            <a:spLocks noGrp="1"/>
          </p:cNvSpPr>
          <p:nvPr>
            <p:ph type="title"/>
          </p:nvPr>
        </p:nvSpPr>
        <p:spPr>
          <a:xfrm>
            <a:off x="457200" y="76378"/>
            <a:ext cx="8229600" cy="857400"/>
          </a:xfrm>
          <a:prstGeom prst="rect">
            <a:avLst/>
          </a:prstGeom>
          <a:noFill/>
          <a:ln>
            <a:noFill/>
          </a:ln>
        </p:spPr>
        <p:txBody>
          <a:bodyPr spcFirstLastPara="1" wrap="square" lIns="34275" tIns="34275" rIns="34275" bIns="34275" anchor="b" anchorCtr="0">
            <a:noAutofit/>
          </a:bodyPr>
          <a:lstStyle>
            <a:lvl1pPr marR="0" lvl="0" algn="l">
              <a:lnSpc>
                <a:spcPct val="10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1pPr>
            <a:lvl2pPr marR="0" lvl="1" algn="l">
              <a:lnSpc>
                <a:spcPct val="10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2pPr>
            <a:lvl3pPr marR="0" lvl="2" algn="l">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3pPr>
            <a:lvl4pPr marR="0" lvl="3" algn="l">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4pPr>
            <a:lvl5pPr marR="0" lvl="4" algn="l">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5pPr>
            <a:lvl6pPr marR="0" lvl="5" algn="l">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6pPr>
            <a:lvl7pPr marR="0" lvl="6" algn="l">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7pPr>
            <a:lvl8pPr marR="0" lvl="7" algn="l">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8pPr>
            <a:lvl9pPr marR="0" lvl="8" algn="l">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9pPr>
          </a:lstStyle>
          <a:p>
            <a:endParaRPr/>
          </a:p>
        </p:txBody>
      </p:sp>
      <p:sp>
        <p:nvSpPr>
          <p:cNvPr id="211" name="Google Shape;211;p50"/>
          <p:cNvSpPr txBox="1">
            <a:spLocks noGrp="1"/>
          </p:cNvSpPr>
          <p:nvPr>
            <p:ph type="body" idx="1"/>
          </p:nvPr>
        </p:nvSpPr>
        <p:spPr>
          <a:xfrm>
            <a:off x="457200" y="1200151"/>
            <a:ext cx="8229600" cy="37257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600"/>
              </a:spcBef>
              <a:spcAft>
                <a:spcPts val="0"/>
              </a:spcAft>
              <a:buClr>
                <a:srgbClr val="666666"/>
              </a:buClr>
              <a:buSzPts val="500"/>
              <a:buFont typeface="News Cycle"/>
              <a:buNone/>
              <a:defRPr sz="3000" b="0" i="0" u="none" strike="noStrike" cap="none">
                <a:solidFill>
                  <a:srgbClr val="666666"/>
                </a:solidFill>
                <a:latin typeface="News Cycle"/>
                <a:ea typeface="News Cycle"/>
                <a:cs typeface="News Cycle"/>
                <a:sym typeface="News Cycle"/>
              </a:defRPr>
            </a:lvl1pPr>
            <a:lvl2pPr marL="914400" marR="0" lvl="1" indent="-228600" algn="l">
              <a:lnSpc>
                <a:spcPct val="100000"/>
              </a:lnSpc>
              <a:spcBef>
                <a:spcPts val="480"/>
              </a:spcBef>
              <a:spcAft>
                <a:spcPts val="0"/>
              </a:spcAft>
              <a:buClr>
                <a:srgbClr val="666666"/>
              </a:buClr>
              <a:buSzPts val="500"/>
              <a:buFont typeface="News Cycle"/>
              <a:buNone/>
              <a:defRPr sz="2400" b="0" i="0" u="none" strike="noStrike" cap="none">
                <a:solidFill>
                  <a:srgbClr val="666666"/>
                </a:solidFill>
                <a:latin typeface="News Cycle"/>
                <a:ea typeface="News Cycle"/>
                <a:cs typeface="News Cycle"/>
                <a:sym typeface="News Cycle"/>
              </a:defRPr>
            </a:lvl2pPr>
            <a:lvl3pPr marL="1371600" marR="0" lvl="2" indent="-228600" algn="l">
              <a:lnSpc>
                <a:spcPct val="100000"/>
              </a:lnSpc>
              <a:spcBef>
                <a:spcPts val="480"/>
              </a:spcBef>
              <a:spcAft>
                <a:spcPts val="0"/>
              </a:spcAft>
              <a:buClr>
                <a:srgbClr val="666666"/>
              </a:buClr>
              <a:buSzPts val="500"/>
              <a:buFont typeface="News Cycle"/>
              <a:buNone/>
              <a:defRPr sz="2400" b="0" i="0" u="none" strike="noStrike" cap="none">
                <a:solidFill>
                  <a:srgbClr val="666666"/>
                </a:solidFill>
                <a:latin typeface="News Cycle"/>
                <a:ea typeface="News Cycle"/>
                <a:cs typeface="News Cycle"/>
                <a:sym typeface="News Cycle"/>
              </a:defRPr>
            </a:lvl3pPr>
            <a:lvl4pPr marL="1828800" marR="0" lvl="3" indent="-228600" algn="l">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4pPr>
            <a:lvl5pPr marL="2286000" marR="0" lvl="4" indent="-228600" algn="l">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5pPr>
            <a:lvl6pPr marL="2743200" marR="0" lvl="5" indent="-228600" algn="l">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6pPr>
            <a:lvl7pPr marL="3200400" marR="0" lvl="6" indent="-228600" algn="l">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7pPr>
            <a:lvl8pPr marL="3657600" marR="0" lvl="7" indent="-228600" algn="l">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8pPr>
            <a:lvl9pPr marL="4114800" marR="0" lvl="8" indent="-228600" algn="l">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9pPr>
          </a:lstStyle>
          <a:p>
            <a:endParaRPr/>
          </a:p>
        </p:txBody>
      </p:sp>
      <p:cxnSp>
        <p:nvCxnSpPr>
          <p:cNvPr id="212" name="Google Shape;212;p50"/>
          <p:cNvCxnSpPr/>
          <p:nvPr/>
        </p:nvCxnSpPr>
        <p:spPr>
          <a:xfrm>
            <a:off x="1321150" y="933638"/>
            <a:ext cx="7285200" cy="0"/>
          </a:xfrm>
          <a:prstGeom prst="straightConnector1">
            <a:avLst/>
          </a:prstGeom>
          <a:noFill/>
          <a:ln w="9525" cap="flat" cmpd="sng">
            <a:solidFill>
              <a:srgbClr val="B7B7B7"/>
            </a:solidFill>
            <a:prstDash val="solid"/>
            <a:round/>
            <a:headEnd type="none" w="sm" len="sm"/>
            <a:tailEnd type="none" w="sm" len="sm"/>
          </a:ln>
        </p:spPr>
      </p:cxnSp>
      <p:cxnSp>
        <p:nvCxnSpPr>
          <p:cNvPr id="213" name="Google Shape;213;p50"/>
          <p:cNvCxnSpPr/>
          <p:nvPr/>
        </p:nvCxnSpPr>
        <p:spPr>
          <a:xfrm>
            <a:off x="563661" y="933629"/>
            <a:ext cx="757500" cy="0"/>
          </a:xfrm>
          <a:prstGeom prst="straightConnector1">
            <a:avLst/>
          </a:prstGeom>
          <a:noFill/>
          <a:ln w="19050" cap="flat" cmpd="sng">
            <a:solidFill>
              <a:srgbClr val="FF9900"/>
            </a:solidFill>
            <a:prstDash val="solid"/>
            <a:round/>
            <a:headEnd type="none" w="sm" len="sm"/>
            <a:tailEnd type="none" w="sm" len="sm"/>
          </a:ln>
        </p:spPr>
      </p:cxnSp>
      <p:sp>
        <p:nvSpPr>
          <p:cNvPr id="214" name="Google Shape;214;p50"/>
          <p:cNvSpPr txBox="1">
            <a:spLocks noGrp="1"/>
          </p:cNvSpPr>
          <p:nvPr>
            <p:ph type="sldNum" idx="12"/>
          </p:nvPr>
        </p:nvSpPr>
        <p:spPr>
          <a:xfrm>
            <a:off x="8556784" y="4749851"/>
            <a:ext cx="548700" cy="393600"/>
          </a:xfrm>
          <a:prstGeom prst="rect">
            <a:avLst/>
          </a:prstGeom>
          <a:noFill/>
          <a:ln>
            <a:noFill/>
          </a:ln>
        </p:spPr>
        <p:txBody>
          <a:bodyPr spcFirstLastPara="1" wrap="square" lIns="19050" tIns="19050" rIns="19050" bIns="19050" anchor="t" anchorCtr="0">
            <a:noAutofit/>
          </a:bodyPr>
          <a:lstStyle>
            <a:lvl1pPr marL="0" marR="0" lvl="0" indent="0" algn="r">
              <a:lnSpc>
                <a:spcPct val="100000"/>
              </a:lnSpc>
              <a:spcBef>
                <a:spcPts val="0"/>
              </a:spcBef>
              <a:spcAft>
                <a:spcPts val="0"/>
              </a:spcAft>
              <a:buClr>
                <a:srgbClr val="929292"/>
              </a:buClr>
              <a:buSzPts val="1300"/>
              <a:buFont typeface="Open Sans"/>
              <a:buNone/>
              <a:defRPr sz="1300" b="0" i="0" u="none" strike="noStrike" cap="none">
                <a:solidFill>
                  <a:srgbClr val="666666"/>
                </a:solidFill>
                <a:latin typeface="News Cycle"/>
                <a:ea typeface="News Cycle"/>
                <a:cs typeface="News Cycle"/>
                <a:sym typeface="News Cycle"/>
              </a:defRPr>
            </a:lvl1pPr>
            <a:lvl2pPr marL="0" marR="0" lvl="1" indent="0" algn="r">
              <a:lnSpc>
                <a:spcPct val="100000"/>
              </a:lnSpc>
              <a:spcBef>
                <a:spcPts val="0"/>
              </a:spcBef>
              <a:spcAft>
                <a:spcPts val="0"/>
              </a:spcAft>
              <a:buClr>
                <a:srgbClr val="929292"/>
              </a:buClr>
              <a:buSzPts val="1300"/>
              <a:buFont typeface="Open Sans"/>
              <a:buNone/>
              <a:defRPr sz="1300" b="0" i="0" u="none" strike="noStrike" cap="none">
                <a:solidFill>
                  <a:srgbClr val="666666"/>
                </a:solidFill>
                <a:latin typeface="News Cycle"/>
                <a:ea typeface="News Cycle"/>
                <a:cs typeface="News Cycle"/>
                <a:sym typeface="News Cycle"/>
              </a:defRPr>
            </a:lvl2pPr>
            <a:lvl3pPr marL="0" marR="0" lvl="2" indent="0" algn="r">
              <a:lnSpc>
                <a:spcPct val="100000"/>
              </a:lnSpc>
              <a:spcBef>
                <a:spcPts val="0"/>
              </a:spcBef>
              <a:spcAft>
                <a:spcPts val="0"/>
              </a:spcAft>
              <a:buClr>
                <a:srgbClr val="929292"/>
              </a:buClr>
              <a:buSzPts val="1300"/>
              <a:buFont typeface="Open Sans"/>
              <a:buNone/>
              <a:defRPr sz="1300" b="0" i="0" u="none" strike="noStrike" cap="none">
                <a:solidFill>
                  <a:srgbClr val="666666"/>
                </a:solidFill>
                <a:latin typeface="News Cycle"/>
                <a:ea typeface="News Cycle"/>
                <a:cs typeface="News Cycle"/>
                <a:sym typeface="News Cycle"/>
              </a:defRPr>
            </a:lvl3pPr>
            <a:lvl4pPr marL="0" marR="0" lvl="3" indent="0" algn="r">
              <a:lnSpc>
                <a:spcPct val="100000"/>
              </a:lnSpc>
              <a:spcBef>
                <a:spcPts val="0"/>
              </a:spcBef>
              <a:spcAft>
                <a:spcPts val="0"/>
              </a:spcAft>
              <a:buClr>
                <a:srgbClr val="929292"/>
              </a:buClr>
              <a:buSzPts val="1300"/>
              <a:buFont typeface="Open Sans"/>
              <a:buNone/>
              <a:defRPr sz="1300" b="0" i="0" u="none" strike="noStrike" cap="none">
                <a:solidFill>
                  <a:srgbClr val="666666"/>
                </a:solidFill>
                <a:latin typeface="News Cycle"/>
                <a:ea typeface="News Cycle"/>
                <a:cs typeface="News Cycle"/>
                <a:sym typeface="News Cycle"/>
              </a:defRPr>
            </a:lvl4pPr>
            <a:lvl5pPr marL="0" marR="0" lvl="4" indent="0" algn="r">
              <a:lnSpc>
                <a:spcPct val="100000"/>
              </a:lnSpc>
              <a:spcBef>
                <a:spcPts val="0"/>
              </a:spcBef>
              <a:spcAft>
                <a:spcPts val="0"/>
              </a:spcAft>
              <a:buClr>
                <a:srgbClr val="929292"/>
              </a:buClr>
              <a:buSzPts val="1300"/>
              <a:buFont typeface="Open Sans"/>
              <a:buNone/>
              <a:defRPr sz="1300" b="0" i="0" u="none" strike="noStrike" cap="none">
                <a:solidFill>
                  <a:srgbClr val="666666"/>
                </a:solidFill>
                <a:latin typeface="News Cycle"/>
                <a:ea typeface="News Cycle"/>
                <a:cs typeface="News Cycle"/>
                <a:sym typeface="News Cycle"/>
              </a:defRPr>
            </a:lvl5pPr>
            <a:lvl6pPr marL="0" marR="0" lvl="5" indent="0" algn="r">
              <a:lnSpc>
                <a:spcPct val="100000"/>
              </a:lnSpc>
              <a:spcBef>
                <a:spcPts val="0"/>
              </a:spcBef>
              <a:spcAft>
                <a:spcPts val="0"/>
              </a:spcAft>
              <a:buClr>
                <a:srgbClr val="929292"/>
              </a:buClr>
              <a:buSzPts val="1300"/>
              <a:buFont typeface="Open Sans"/>
              <a:buNone/>
              <a:defRPr sz="1300" b="0" i="0" u="none" strike="noStrike" cap="none">
                <a:solidFill>
                  <a:srgbClr val="666666"/>
                </a:solidFill>
                <a:latin typeface="News Cycle"/>
                <a:ea typeface="News Cycle"/>
                <a:cs typeface="News Cycle"/>
                <a:sym typeface="News Cycle"/>
              </a:defRPr>
            </a:lvl6pPr>
            <a:lvl7pPr marL="0" marR="0" lvl="6" indent="0" algn="r">
              <a:lnSpc>
                <a:spcPct val="100000"/>
              </a:lnSpc>
              <a:spcBef>
                <a:spcPts val="0"/>
              </a:spcBef>
              <a:spcAft>
                <a:spcPts val="0"/>
              </a:spcAft>
              <a:buClr>
                <a:srgbClr val="929292"/>
              </a:buClr>
              <a:buSzPts val="1300"/>
              <a:buFont typeface="Open Sans"/>
              <a:buNone/>
              <a:defRPr sz="1300" b="0" i="0" u="none" strike="noStrike" cap="none">
                <a:solidFill>
                  <a:srgbClr val="666666"/>
                </a:solidFill>
                <a:latin typeface="News Cycle"/>
                <a:ea typeface="News Cycle"/>
                <a:cs typeface="News Cycle"/>
                <a:sym typeface="News Cycle"/>
              </a:defRPr>
            </a:lvl7pPr>
            <a:lvl8pPr marL="0" marR="0" lvl="7" indent="0" algn="r">
              <a:lnSpc>
                <a:spcPct val="100000"/>
              </a:lnSpc>
              <a:spcBef>
                <a:spcPts val="0"/>
              </a:spcBef>
              <a:spcAft>
                <a:spcPts val="0"/>
              </a:spcAft>
              <a:buClr>
                <a:srgbClr val="929292"/>
              </a:buClr>
              <a:buSzPts val="1300"/>
              <a:buFont typeface="Open Sans"/>
              <a:buNone/>
              <a:defRPr sz="1300" b="0" i="0" u="none" strike="noStrike" cap="none">
                <a:solidFill>
                  <a:srgbClr val="666666"/>
                </a:solidFill>
                <a:latin typeface="News Cycle"/>
                <a:ea typeface="News Cycle"/>
                <a:cs typeface="News Cycle"/>
                <a:sym typeface="News Cycle"/>
              </a:defRPr>
            </a:lvl8pPr>
            <a:lvl9pPr marL="0" marR="0" lvl="8" indent="0" algn="r">
              <a:lnSpc>
                <a:spcPct val="100000"/>
              </a:lnSpc>
              <a:spcBef>
                <a:spcPts val="0"/>
              </a:spcBef>
              <a:spcAft>
                <a:spcPts val="0"/>
              </a:spcAft>
              <a:buClr>
                <a:srgbClr val="929292"/>
              </a:buClr>
              <a:buSzPts val="1300"/>
              <a:buFont typeface="Open Sans"/>
              <a:buNone/>
              <a:defRPr sz="1300" b="0" i="0" u="none" strike="noStrike" cap="none">
                <a:solidFill>
                  <a:srgbClr val="666666"/>
                </a:solidFill>
                <a:latin typeface="News Cycle"/>
                <a:ea typeface="News Cycle"/>
                <a:cs typeface="News Cycle"/>
                <a:sym typeface="News Cycl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lor Segue Light 1">
  <p:cSld name="Color Segue Light 1">
    <p:bg>
      <p:bgPr>
        <a:blipFill>
          <a:blip r:embed="rId2">
            <a:alphaModFix/>
          </a:blip>
          <a:stretch>
            <a:fillRect/>
          </a:stretch>
        </a:blipFill>
        <a:effectLst/>
      </p:bgPr>
    </p:bg>
    <p:spTree>
      <p:nvGrpSpPr>
        <p:cNvPr id="1" name="Shape 215"/>
        <p:cNvGrpSpPr/>
        <p:nvPr/>
      </p:nvGrpSpPr>
      <p:grpSpPr>
        <a:xfrm>
          <a:off x="0" y="0"/>
          <a:ext cx="0" cy="0"/>
          <a:chOff x="0" y="0"/>
          <a:chExt cx="0" cy="0"/>
        </a:xfrm>
      </p:grpSpPr>
      <p:sp>
        <p:nvSpPr>
          <p:cNvPr id="216" name="Google Shape;216;p51"/>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R="0" lvl="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17" name="Google Shape;217;p5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p:cSld name="1_Title">
    <p:bg>
      <p:bgPr>
        <a:solidFill>
          <a:srgbClr val="FFFFFF"/>
        </a:solidFill>
        <a:effectLst/>
      </p:bgPr>
    </p:bg>
    <p:spTree>
      <p:nvGrpSpPr>
        <p:cNvPr id="1" name="Shape 190"/>
        <p:cNvGrpSpPr/>
        <p:nvPr/>
      </p:nvGrpSpPr>
      <p:grpSpPr>
        <a:xfrm>
          <a:off x="0" y="0"/>
          <a:ext cx="0" cy="0"/>
          <a:chOff x="0" y="0"/>
          <a:chExt cx="0" cy="0"/>
        </a:xfrm>
      </p:grpSpPr>
      <p:sp>
        <p:nvSpPr>
          <p:cNvPr id="191" name="Google Shape;191;p48"/>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92" name="Google Shape;192;p48"/>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193" name="Google Shape;193;p48"/>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194" name="Google Shape;194;p48"/>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a:solidFill>
                <a:srgbClr val="929292"/>
              </a:solidFill>
            </a:endParaRPr>
          </a:p>
        </p:txBody>
      </p:sp>
      <p:sp>
        <p:nvSpPr>
          <p:cNvPr id="195" name="Google Shape;195;p48"/>
          <p:cNvSpPr txBox="1">
            <a:spLocks noGrp="1"/>
          </p:cNvSpPr>
          <p:nvPr>
            <p:ph type="body" idx="3"/>
          </p:nvPr>
        </p:nvSpPr>
        <p:spPr>
          <a:xfrm>
            <a:off x="457200" y="1714500"/>
            <a:ext cx="8229600" cy="28575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extLst>
      <p:ext uri="{BB962C8B-B14F-4D97-AF65-F5344CB8AC3E}">
        <p14:creationId xmlns:p14="http://schemas.microsoft.com/office/powerpoint/2010/main" val="424488747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22"/>
        <p:cNvGrpSpPr/>
        <p:nvPr/>
      </p:nvGrpSpPr>
      <p:grpSpPr>
        <a:xfrm>
          <a:off x="0" y="0"/>
          <a:ext cx="0" cy="0"/>
          <a:chOff x="0" y="0"/>
          <a:chExt cx="0" cy="0"/>
        </a:xfrm>
      </p:grpSpPr>
      <p:sp>
        <p:nvSpPr>
          <p:cNvPr id="223" name="Google Shape;223;p5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24" name="Google Shape;224;p5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25" name="Google Shape;225;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6"/>
        <p:cNvGrpSpPr/>
        <p:nvPr/>
      </p:nvGrpSpPr>
      <p:grpSpPr>
        <a:xfrm>
          <a:off x="0" y="0"/>
          <a:ext cx="0" cy="0"/>
          <a:chOff x="0" y="0"/>
          <a:chExt cx="0" cy="0"/>
        </a:xfrm>
      </p:grpSpPr>
      <p:sp>
        <p:nvSpPr>
          <p:cNvPr id="227" name="Google Shape;227;p5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8" name="Google Shape;228;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9"/>
        <p:cNvGrpSpPr/>
        <p:nvPr/>
      </p:nvGrpSpPr>
      <p:grpSpPr>
        <a:xfrm>
          <a:off x="0" y="0"/>
          <a:ext cx="0" cy="0"/>
          <a:chOff x="0" y="0"/>
          <a:chExt cx="0" cy="0"/>
        </a:xfrm>
      </p:grpSpPr>
      <p:sp>
        <p:nvSpPr>
          <p:cNvPr id="230" name="Google Shape;230;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1" name="Google Shape;231;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2" name="Google Shape;232;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35" name="Google Shape;235;p5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6" name="Google Shape;236;p5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7" name="Google Shape;237;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8"/>
        <p:cNvGrpSpPr/>
        <p:nvPr/>
      </p:nvGrpSpPr>
      <p:grpSpPr>
        <a:xfrm>
          <a:off x="0" y="0"/>
          <a:ext cx="0" cy="0"/>
          <a:chOff x="0" y="0"/>
          <a:chExt cx="0" cy="0"/>
        </a:xfrm>
      </p:grpSpPr>
      <p:sp>
        <p:nvSpPr>
          <p:cNvPr id="239" name="Google Shape;239;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0" name="Google Shape;24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1"/>
        <p:cNvGrpSpPr/>
        <p:nvPr/>
      </p:nvGrpSpPr>
      <p:grpSpPr>
        <a:xfrm>
          <a:off x="0" y="0"/>
          <a:ext cx="0" cy="0"/>
          <a:chOff x="0" y="0"/>
          <a:chExt cx="0" cy="0"/>
        </a:xfrm>
      </p:grpSpPr>
      <p:sp>
        <p:nvSpPr>
          <p:cNvPr id="242" name="Google Shape;242;p5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3" name="Google Shape;243;p5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4" name="Google Shape;244;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5"/>
        <p:cNvGrpSpPr/>
        <p:nvPr/>
      </p:nvGrpSpPr>
      <p:grpSpPr>
        <a:xfrm>
          <a:off x="0" y="0"/>
          <a:ext cx="0" cy="0"/>
          <a:chOff x="0" y="0"/>
          <a:chExt cx="0" cy="0"/>
        </a:xfrm>
      </p:grpSpPr>
      <p:sp>
        <p:nvSpPr>
          <p:cNvPr id="246" name="Google Shape;246;p59"/>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47" name="Google Shape;24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8"/>
        <p:cNvGrpSpPr/>
        <p:nvPr/>
      </p:nvGrpSpPr>
      <p:grpSpPr>
        <a:xfrm>
          <a:off x="0" y="0"/>
          <a:ext cx="0" cy="0"/>
          <a:chOff x="0" y="0"/>
          <a:chExt cx="0" cy="0"/>
        </a:xfrm>
      </p:grpSpPr>
      <p:sp>
        <p:nvSpPr>
          <p:cNvPr id="249" name="Google Shape;249;p6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0" name="Google Shape;250;p60"/>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51" name="Google Shape;251;p60"/>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52" name="Google Shape;252;p60"/>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53" name="Google Shape;253;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54"/>
        <p:cNvGrpSpPr/>
        <p:nvPr/>
      </p:nvGrpSpPr>
      <p:grpSpPr>
        <a:xfrm>
          <a:off x="0" y="0"/>
          <a:ext cx="0" cy="0"/>
          <a:chOff x="0" y="0"/>
          <a:chExt cx="0" cy="0"/>
        </a:xfrm>
      </p:grpSpPr>
      <p:sp>
        <p:nvSpPr>
          <p:cNvPr id="255" name="Google Shape;255;p61"/>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256" name="Google Shape;25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7"/>
        <p:cNvGrpSpPr/>
        <p:nvPr/>
      </p:nvGrpSpPr>
      <p:grpSpPr>
        <a:xfrm>
          <a:off x="0" y="0"/>
          <a:ext cx="0" cy="0"/>
          <a:chOff x="0" y="0"/>
          <a:chExt cx="0" cy="0"/>
        </a:xfrm>
      </p:grpSpPr>
      <p:sp>
        <p:nvSpPr>
          <p:cNvPr id="258" name="Google Shape;258;p62"/>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59" name="Google Shape;259;p6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260" name="Google Shape;260;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1"/>
        <p:cNvGrpSpPr/>
        <p:nvPr/>
      </p:nvGrpSpPr>
      <p:grpSpPr>
        <a:xfrm>
          <a:off x="0" y="0"/>
          <a:ext cx="0" cy="0"/>
          <a:chOff x="0" y="0"/>
          <a:chExt cx="0" cy="0"/>
        </a:xfrm>
      </p:grpSpPr>
      <p:sp>
        <p:nvSpPr>
          <p:cNvPr id="262" name="Google Shape;262;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63"/>
        <p:cNvGrpSpPr/>
        <p:nvPr/>
      </p:nvGrpSpPr>
      <p:grpSpPr>
        <a:xfrm>
          <a:off x="0" y="0"/>
          <a:ext cx="0" cy="0"/>
          <a:chOff x="0" y="0"/>
          <a:chExt cx="0" cy="0"/>
        </a:xfrm>
      </p:grpSpPr>
      <p:sp>
        <p:nvSpPr>
          <p:cNvPr id="264" name="Google Shape;264;p64"/>
          <p:cNvSpPr>
            <a:spLocks noGrp="1"/>
          </p:cNvSpPr>
          <p:nvPr>
            <p:ph type="pic" idx="2"/>
          </p:nvPr>
        </p:nvSpPr>
        <p:spPr>
          <a:xfrm>
            <a:off x="771525" y="1114425"/>
            <a:ext cx="1866900" cy="1932600"/>
          </a:xfrm>
          <a:prstGeom prst="ellipse">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265" name="Google Shape;265;p64"/>
          <p:cNvSpPr>
            <a:spLocks noGrp="1"/>
          </p:cNvSpPr>
          <p:nvPr>
            <p:ph type="pic" idx="3"/>
          </p:nvPr>
        </p:nvSpPr>
        <p:spPr>
          <a:xfrm>
            <a:off x="2705100" y="1114425"/>
            <a:ext cx="1866900" cy="1932600"/>
          </a:xfrm>
          <a:prstGeom prst="ellipse">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266" name="Google Shape;266;p64"/>
          <p:cNvSpPr>
            <a:spLocks noGrp="1"/>
          </p:cNvSpPr>
          <p:nvPr>
            <p:ph type="pic" idx="4"/>
          </p:nvPr>
        </p:nvSpPr>
        <p:spPr>
          <a:xfrm>
            <a:off x="4638675" y="1114425"/>
            <a:ext cx="1866900" cy="1932600"/>
          </a:xfrm>
          <a:prstGeom prst="ellipse">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
        <p:nvSpPr>
          <p:cNvPr id="267" name="Google Shape;267;p64"/>
          <p:cNvSpPr>
            <a:spLocks noGrp="1"/>
          </p:cNvSpPr>
          <p:nvPr>
            <p:ph type="pic" idx="5"/>
          </p:nvPr>
        </p:nvSpPr>
        <p:spPr>
          <a:xfrm>
            <a:off x="6572250" y="1114425"/>
            <a:ext cx="1866900" cy="1932600"/>
          </a:xfrm>
          <a:prstGeom prst="ellipse">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268"/>
        <p:cNvGrpSpPr/>
        <p:nvPr/>
      </p:nvGrpSpPr>
      <p:grpSpPr>
        <a:xfrm>
          <a:off x="0" y="0"/>
          <a:ext cx="0" cy="0"/>
          <a:chOff x="0" y="0"/>
          <a:chExt cx="0" cy="0"/>
        </a:xfrm>
      </p:grpSpPr>
      <p:sp>
        <p:nvSpPr>
          <p:cNvPr id="269" name="Google Shape;269;p6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olor Segue with Subtitle Light 1">
  <p:cSld name="Color Segue with Subtitle Light 1">
    <p:bg>
      <p:bgPr>
        <a:blipFill>
          <a:blip r:embed="rId2">
            <a:alphaModFix/>
          </a:blip>
          <a:stretch>
            <a:fillRect/>
          </a:stretch>
        </a:blipFill>
        <a:effectLst/>
      </p:bgPr>
    </p:bg>
    <p:spTree>
      <p:nvGrpSpPr>
        <p:cNvPr id="1" name="Shape 270"/>
        <p:cNvGrpSpPr/>
        <p:nvPr/>
      </p:nvGrpSpPr>
      <p:grpSpPr>
        <a:xfrm>
          <a:off x="0" y="0"/>
          <a:ext cx="0" cy="0"/>
          <a:chOff x="0" y="0"/>
          <a:chExt cx="0" cy="0"/>
        </a:xfrm>
      </p:grpSpPr>
      <p:sp>
        <p:nvSpPr>
          <p:cNvPr id="271" name="Google Shape;271;p66"/>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72" name="Google Shape;272;p66"/>
          <p:cNvSpPr txBox="1">
            <a:spLocks noGrp="1"/>
          </p:cNvSpPr>
          <p:nvPr>
            <p:ph type="body" idx="1"/>
          </p:nvPr>
        </p:nvSpPr>
        <p:spPr>
          <a:xfrm>
            <a:off x="457200" y="2633663"/>
            <a:ext cx="8229600" cy="1390800"/>
          </a:xfrm>
          <a:prstGeom prst="rect">
            <a:avLst/>
          </a:prstGeom>
          <a:noFill/>
          <a:ln>
            <a:noFill/>
          </a:ln>
        </p:spPr>
        <p:txBody>
          <a:bodyPr spcFirstLastPara="1" wrap="square" lIns="34275" tIns="34275" rIns="34275" bIns="34275" anchor="t" anchorCtr="0">
            <a:noAutofit/>
          </a:bodyPr>
          <a:lstStyle>
            <a:lvl1pPr marL="457200" marR="0" lvl="0"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73" name="Google Shape;273;p6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274"/>
        <p:cNvGrpSpPr/>
        <p:nvPr/>
      </p:nvGrpSpPr>
      <p:grpSpPr>
        <a:xfrm>
          <a:off x="0" y="0"/>
          <a:ext cx="0" cy="0"/>
          <a:chOff x="0" y="0"/>
          <a:chExt cx="0" cy="0"/>
        </a:xfrm>
      </p:grpSpPr>
      <p:sp>
        <p:nvSpPr>
          <p:cNvPr id="275" name="Google Shape;275;p67"/>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76" name="Google Shape;276;p67"/>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77" name="Google Shape;277;p67"/>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78" name="Google Shape;278;p67"/>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solidFill>
                <a:srgbClr val="929292"/>
              </a:solidFill>
            </a:endParaRPr>
          </a:p>
        </p:txBody>
      </p:sp>
      <p:sp>
        <p:nvSpPr>
          <p:cNvPr id="279" name="Google Shape;279;p67"/>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pic>
        <p:nvPicPr>
          <p:cNvPr id="280" name="Google Shape;280;p67"/>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81"/>
        <p:cNvGrpSpPr/>
        <p:nvPr/>
      </p:nvGrpSpPr>
      <p:grpSpPr>
        <a:xfrm>
          <a:off x="0" y="0"/>
          <a:ext cx="0" cy="0"/>
          <a:chOff x="0" y="0"/>
          <a:chExt cx="0" cy="0"/>
        </a:xfrm>
      </p:grpSpPr>
      <p:sp>
        <p:nvSpPr>
          <p:cNvPr id="282" name="Google Shape;282;p68"/>
          <p:cNvSpPr txBox="1">
            <a:spLocks noGrp="1"/>
          </p:cNvSpPr>
          <p:nvPr>
            <p:ph type="title"/>
          </p:nvPr>
        </p:nvSpPr>
        <p:spPr>
          <a:xfrm>
            <a:off x="0" y="150134"/>
            <a:ext cx="9144000" cy="581833"/>
          </a:xfrm>
          <a:prstGeom prst="rect">
            <a:avLst/>
          </a:prstGeom>
          <a:noFill/>
          <a:ln>
            <a:noFill/>
          </a:ln>
        </p:spPr>
        <p:txBody>
          <a:bodyPr spcFirstLastPara="1" wrap="square" lIns="51425" tIns="25700" rIns="51425" bIns="25700" anchor="ctr" anchorCtr="0">
            <a:noAutofit/>
          </a:bodyPr>
          <a:lstStyle>
            <a:lvl1pPr lvl="0" algn="ctr">
              <a:lnSpc>
                <a:spcPct val="90000"/>
              </a:lnSpc>
              <a:spcBef>
                <a:spcPts val="0"/>
              </a:spcBef>
              <a:spcAft>
                <a:spcPts val="0"/>
              </a:spcAft>
              <a:buClr>
                <a:srgbClr val="595959"/>
              </a:buClr>
              <a:buSzPts val="2700"/>
              <a:buFont typeface="Arial"/>
              <a:buNone/>
              <a:defRPr sz="3600" b="1">
                <a:solidFill>
                  <a:srgbClr val="595959"/>
                </a:solidFill>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a:endParaRPr/>
          </a:p>
        </p:txBody>
      </p:sp>
      <p:sp>
        <p:nvSpPr>
          <p:cNvPr id="283" name="Google Shape;283;p68"/>
          <p:cNvSpPr txBox="1">
            <a:spLocks noGrp="1"/>
          </p:cNvSpPr>
          <p:nvPr>
            <p:ph type="body" idx="1"/>
          </p:nvPr>
        </p:nvSpPr>
        <p:spPr>
          <a:xfrm>
            <a:off x="0" y="754036"/>
            <a:ext cx="9144000" cy="314534"/>
          </a:xfrm>
          <a:prstGeom prst="rect">
            <a:avLst/>
          </a:prstGeom>
          <a:noFill/>
          <a:ln>
            <a:noFill/>
          </a:ln>
        </p:spPr>
        <p:txBody>
          <a:bodyPr spcFirstLastPara="1" wrap="square" lIns="51425" tIns="25700" rIns="51425" bIns="25700" anchor="ctr" anchorCtr="0">
            <a:noAutofit/>
          </a:bodyPr>
          <a:lstStyle>
            <a:lvl1pPr marL="457200" marR="0" lvl="0" indent="-228600" algn="ctr" rtl="0">
              <a:lnSpc>
                <a:spcPct val="90000"/>
              </a:lnSpc>
              <a:spcBef>
                <a:spcPts val="800"/>
              </a:spcBef>
              <a:spcAft>
                <a:spcPts val="0"/>
              </a:spcAft>
              <a:buClr>
                <a:srgbClr val="595959"/>
              </a:buClr>
              <a:buSzPts val="1400"/>
              <a:buFont typeface="Arial"/>
              <a:buNone/>
              <a:defRPr sz="1800" b="0" i="0" u="none" strike="noStrike" cap="none">
                <a:solidFill>
                  <a:srgbClr val="595959"/>
                </a:solidFill>
                <a:latin typeface="Arial"/>
                <a:ea typeface="Arial"/>
                <a:cs typeface="Arial"/>
                <a:sym typeface="Arial"/>
              </a:defRPr>
            </a:lvl1pPr>
            <a:lvl2pPr marL="914400" marR="0" lvl="1" indent="-317500" algn="l" rtl="0">
              <a:lnSpc>
                <a:spcPct val="90000"/>
              </a:lnSpc>
              <a:spcBef>
                <a:spcPts val="400"/>
              </a:spcBef>
              <a:spcAft>
                <a:spcPts val="0"/>
              </a:spcAft>
              <a:buClr>
                <a:schemeClr val="dk1"/>
              </a:buClr>
              <a:buSzPts val="1400"/>
              <a:buFont typeface="Arial"/>
              <a:buChar char="•"/>
              <a:defRPr sz="1800" b="0" i="0" u="none" strike="noStrike" cap="none">
                <a:solidFill>
                  <a:schemeClr val="dk1"/>
                </a:solidFill>
                <a:latin typeface="Arial"/>
                <a:ea typeface="Arial"/>
                <a:cs typeface="Arial"/>
                <a:sym typeface="Arial"/>
              </a:defRPr>
            </a:lvl2pPr>
            <a:lvl3pPr marL="1371600" marR="0" lvl="2" indent="-298450" algn="l" rtl="0">
              <a:lnSpc>
                <a:spcPct val="90000"/>
              </a:lnSpc>
              <a:spcBef>
                <a:spcPts val="400"/>
              </a:spcBef>
              <a:spcAft>
                <a:spcPts val="0"/>
              </a:spcAft>
              <a:buClr>
                <a:schemeClr val="dk1"/>
              </a:buClr>
              <a:buSzPts val="1100"/>
              <a:buFont typeface="Arial"/>
              <a:buChar char="•"/>
              <a:defRPr sz="1500" b="0" i="0" u="none" strike="noStrike" cap="none">
                <a:solidFill>
                  <a:schemeClr val="dk1"/>
                </a:solidFill>
                <a:latin typeface="Arial"/>
                <a:ea typeface="Arial"/>
                <a:cs typeface="Arial"/>
                <a:sym typeface="Arial"/>
              </a:defRPr>
            </a:lvl3pPr>
            <a:lvl4pPr marL="1828800" marR="0" lvl="3"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Arial"/>
                <a:ea typeface="Arial"/>
                <a:cs typeface="Arial"/>
                <a:sym typeface="Arial"/>
              </a:defRPr>
            </a:lvl4pPr>
            <a:lvl5pPr marL="2286000" marR="0" lvl="4"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Arial"/>
                <a:ea typeface="Arial"/>
                <a:cs typeface="Arial"/>
                <a:sym typeface="Arial"/>
              </a:defRPr>
            </a:lvl5pPr>
            <a:lvl6pPr marL="2743200" marR="0" lvl="5"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Arial"/>
                <a:ea typeface="Arial"/>
                <a:cs typeface="Arial"/>
                <a:sym typeface="Arial"/>
              </a:defRPr>
            </a:lvl6pPr>
            <a:lvl7pPr marL="3200400" marR="0" lvl="6"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Arial"/>
                <a:ea typeface="Arial"/>
                <a:cs typeface="Arial"/>
                <a:sym typeface="Arial"/>
              </a:defRPr>
            </a:lvl7pPr>
            <a:lvl8pPr marL="3657600" marR="0" lvl="7"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Arial"/>
                <a:ea typeface="Arial"/>
                <a:cs typeface="Arial"/>
                <a:sym typeface="Arial"/>
              </a:defRPr>
            </a:lvl8pPr>
            <a:lvl9pPr marL="4114800" marR="0" lvl="8" indent="-298450" algn="l" rtl="0">
              <a:lnSpc>
                <a:spcPct val="90000"/>
              </a:lnSpc>
              <a:spcBef>
                <a:spcPts val="400"/>
              </a:spcBef>
              <a:spcAft>
                <a:spcPts val="0"/>
              </a:spcAft>
              <a:buClr>
                <a:schemeClr val="dk1"/>
              </a:buClr>
              <a:buSzPts val="1100"/>
              <a:buFont typeface="Arial"/>
              <a:buChar char="•"/>
              <a:defRPr sz="1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p:cSld name="1_Title">
    <p:bg>
      <p:bgPr>
        <a:solidFill>
          <a:srgbClr val="FFFFFF"/>
        </a:solidFill>
        <a:effectLst/>
      </p:bgPr>
    </p:bg>
    <p:spTree>
      <p:nvGrpSpPr>
        <p:cNvPr id="1" name="Shape 284"/>
        <p:cNvGrpSpPr/>
        <p:nvPr/>
      </p:nvGrpSpPr>
      <p:grpSpPr>
        <a:xfrm>
          <a:off x="0" y="0"/>
          <a:ext cx="0" cy="0"/>
          <a:chOff x="0" y="0"/>
          <a:chExt cx="0" cy="0"/>
        </a:xfrm>
      </p:grpSpPr>
      <p:sp>
        <p:nvSpPr>
          <p:cNvPr id="285" name="Google Shape;285;p69"/>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86" name="Google Shape;286;p69"/>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87" name="Google Shape;287;p69"/>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88" name="Google Shape;288;p69"/>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solidFill>
                <a:srgbClr val="929292"/>
              </a:solidFill>
            </a:endParaRPr>
          </a:p>
        </p:txBody>
      </p:sp>
      <p:sp>
        <p:nvSpPr>
          <p:cNvPr id="289" name="Google Shape;289;p69"/>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pic>
        <p:nvPicPr>
          <p:cNvPr id="290" name="Google Shape;290;p69"/>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p:cSld name="Title_1">
    <p:bg>
      <p:bgPr>
        <a:solidFill>
          <a:srgbClr val="FFFFFF"/>
        </a:solidFill>
        <a:effectLst/>
      </p:bgPr>
    </p:bg>
    <p:spTree>
      <p:nvGrpSpPr>
        <p:cNvPr id="1" name="Shape 291"/>
        <p:cNvGrpSpPr/>
        <p:nvPr/>
      </p:nvGrpSpPr>
      <p:grpSpPr>
        <a:xfrm>
          <a:off x="0" y="0"/>
          <a:ext cx="0" cy="0"/>
          <a:chOff x="0" y="0"/>
          <a:chExt cx="0" cy="0"/>
        </a:xfrm>
      </p:grpSpPr>
      <p:sp>
        <p:nvSpPr>
          <p:cNvPr id="292" name="Google Shape;292;p70"/>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93" name="Google Shape;293;p70"/>
          <p:cNvSpPr txBox="1">
            <a:spLocks noGrp="1"/>
          </p:cNvSpPr>
          <p:nvPr>
            <p:ph type="body" idx="2"/>
          </p:nvPr>
        </p:nvSpPr>
        <p:spPr>
          <a:xfrm>
            <a:off x="457200" y="4914900"/>
            <a:ext cx="3957600" cy="114300"/>
          </a:xfrm>
          <a:prstGeom prst="rect">
            <a:avLst/>
          </a:prstGeom>
          <a:noFill/>
          <a:ln>
            <a:noFill/>
          </a:ln>
        </p:spPr>
        <p:txBody>
          <a:bodyPr spcFirstLastPara="1" wrap="square" lIns="34275" tIns="34275" rIns="34275" bIns="34275" anchor="t" anchorCtr="0">
            <a:noAutofit/>
          </a:bodyPr>
          <a:lstStyle>
            <a:lvl1pPr marL="457200" marR="0" lvl="0" indent="-228600" algn="l">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294" name="Google Shape;294;p70"/>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295" name="Google Shape;295;p70"/>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solidFill>
                <a:srgbClr val="929292"/>
              </a:solidFill>
            </a:endParaRPr>
          </a:p>
        </p:txBody>
      </p:sp>
      <p:sp>
        <p:nvSpPr>
          <p:cNvPr id="296" name="Google Shape;296;p70"/>
          <p:cNvSpPr txBox="1">
            <a:spLocks noGrp="1"/>
          </p:cNvSpPr>
          <p:nvPr>
            <p:ph type="body" idx="3"/>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pic>
        <p:nvPicPr>
          <p:cNvPr id="297" name="Google Shape;297;p70"/>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Header &amp; Text V1">
  <p:cSld name="Title_2">
    <p:bg>
      <p:bgPr>
        <a:solidFill>
          <a:srgbClr val="FFFFFF"/>
        </a:solidFill>
        <a:effectLst/>
      </p:bgPr>
    </p:bg>
    <p:spTree>
      <p:nvGrpSpPr>
        <p:cNvPr id="1" name="Shape 298"/>
        <p:cNvGrpSpPr/>
        <p:nvPr/>
      </p:nvGrpSpPr>
      <p:grpSpPr>
        <a:xfrm>
          <a:off x="0" y="0"/>
          <a:ext cx="0" cy="0"/>
          <a:chOff x="0" y="0"/>
          <a:chExt cx="0" cy="0"/>
        </a:xfrm>
      </p:grpSpPr>
      <p:cxnSp>
        <p:nvCxnSpPr>
          <p:cNvPr id="299" name="Google Shape;299;p71"/>
          <p:cNvCxnSpPr/>
          <p:nvPr/>
        </p:nvCxnSpPr>
        <p:spPr>
          <a:xfrm>
            <a:off x="-4200" y="4756413"/>
            <a:ext cx="9152400" cy="0"/>
          </a:xfrm>
          <a:prstGeom prst="straightConnector1">
            <a:avLst/>
          </a:prstGeom>
          <a:noFill/>
          <a:ln w="76200" cap="flat" cmpd="sng">
            <a:solidFill>
              <a:srgbClr val="02B3E4"/>
            </a:solidFill>
            <a:prstDash val="solid"/>
            <a:round/>
            <a:headEnd type="none" w="sm" len="sm"/>
            <a:tailEnd type="none" w="sm" len="sm"/>
          </a:ln>
        </p:spPr>
      </p:cxnSp>
      <p:pic>
        <p:nvPicPr>
          <p:cNvPr id="300" name="Google Shape;300;p71"/>
          <p:cNvPicPr preferRelativeResize="0"/>
          <p:nvPr/>
        </p:nvPicPr>
        <p:blipFill rotWithShape="1">
          <a:blip r:embed="rId2">
            <a:alphaModFix/>
          </a:blip>
          <a:srcRect/>
          <a:stretch/>
        </p:blipFill>
        <p:spPr>
          <a:xfrm>
            <a:off x="357126" y="4880852"/>
            <a:ext cx="1032150" cy="180625"/>
          </a:xfrm>
          <a:prstGeom prst="rect">
            <a:avLst/>
          </a:prstGeom>
          <a:noFill/>
          <a:ln>
            <a:noFill/>
          </a:ln>
        </p:spPr>
      </p:pic>
      <p:sp>
        <p:nvSpPr>
          <p:cNvPr id="301" name="Google Shape;301;p71"/>
          <p:cNvSpPr txBox="1">
            <a:spLocks noGrp="1"/>
          </p:cNvSpPr>
          <p:nvPr>
            <p:ph type="sldNum" idx="12"/>
          </p:nvPr>
        </p:nvSpPr>
        <p:spPr>
          <a:xfrm>
            <a:off x="8635402" y="4914900"/>
            <a:ext cx="385800" cy="1143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1pPr>
            <a:lvl2pPr marL="0" marR="0" lvl="1"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2pPr>
            <a:lvl3pPr marL="0" marR="0" lvl="2"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3pPr>
            <a:lvl4pPr marL="0" marR="0" lvl="3"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4pPr>
            <a:lvl5pPr marL="0" marR="0" lvl="4"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5pPr>
            <a:lvl6pPr marL="0" marR="0" lvl="5"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6pPr>
            <a:lvl7pPr marL="0" marR="0" lvl="6"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7pPr>
            <a:lvl8pPr marL="0" marR="0" lvl="7"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8pPr>
            <a:lvl9pPr marL="0" marR="0" lvl="8" indent="0" algn="l" rtl="0">
              <a:lnSpc>
                <a:spcPct val="100000"/>
              </a:lnSpc>
              <a:spcBef>
                <a:spcPts val="0"/>
              </a:spcBef>
              <a:spcAft>
                <a:spcPts val="0"/>
              </a:spcAft>
              <a:buClr>
                <a:srgbClr val="000000"/>
              </a:buClr>
              <a:buSzPts val="900"/>
              <a:buFont typeface="Arial"/>
              <a:buNone/>
              <a:defRPr sz="900" b="0" i="0" u="none" strike="noStrike" cap="none">
                <a:solidFill>
                  <a:srgbClr val="2D3D4A"/>
                </a:solidFill>
                <a:latin typeface="Open Sans Light"/>
                <a:ea typeface="Open Sans Light"/>
                <a:cs typeface="Open Sans Light"/>
                <a:sym typeface="Open Sans Light"/>
              </a:defRPr>
            </a:lvl9pPr>
          </a:lstStyle>
          <a:p>
            <a:pPr marL="0" lvl="0" indent="0" algn="l" rtl="0">
              <a:spcBef>
                <a:spcPts val="0"/>
              </a:spcBef>
              <a:spcAft>
                <a:spcPts val="0"/>
              </a:spcAft>
              <a:buNone/>
            </a:pPr>
            <a:fld id="{00000000-1234-1234-1234-123412341234}" type="slidenum">
              <a:rPr lang="en"/>
              <a:t>‹Nº›</a:t>
            </a:fld>
            <a:endParaRPr dirty="0"/>
          </a:p>
        </p:txBody>
      </p:sp>
      <p:sp>
        <p:nvSpPr>
          <p:cNvPr id="302" name="Google Shape;302;p71"/>
          <p:cNvSpPr txBox="1">
            <a:spLocks noGrp="1"/>
          </p:cNvSpPr>
          <p:nvPr>
            <p:ph type="title"/>
          </p:nvPr>
        </p:nvSpPr>
        <p:spPr>
          <a:xfrm>
            <a:off x="3434575" y="4914875"/>
            <a:ext cx="5173800" cy="1143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2E3D49"/>
              </a:buClr>
              <a:buSzPts val="900"/>
              <a:buFont typeface="Open Sans Light"/>
              <a:buNone/>
              <a:defRPr sz="900" b="0" i="0" u="none" strike="noStrike" cap="none">
                <a:solidFill>
                  <a:srgbClr val="2E3D49"/>
                </a:solidFill>
                <a:latin typeface="Open Sans Light"/>
                <a:ea typeface="Open Sans Light"/>
                <a:cs typeface="Open Sans Light"/>
                <a:sym typeface="Open Sans Light"/>
              </a:defRPr>
            </a:lvl1pPr>
            <a:lvl2pPr marR="0" lvl="1" algn="r" rtl="0">
              <a:lnSpc>
                <a:spcPct val="100000"/>
              </a:lnSpc>
              <a:spcBef>
                <a:spcPts val="0"/>
              </a:spcBef>
              <a:spcAft>
                <a:spcPts val="0"/>
              </a:spcAft>
              <a:buClr>
                <a:srgbClr val="2E3D49"/>
              </a:buClr>
              <a:buSzPts val="900"/>
              <a:buFont typeface="Open Sans Light"/>
              <a:buNone/>
              <a:defRPr sz="900" b="0" i="0" u="none" strike="noStrike" cap="none">
                <a:solidFill>
                  <a:srgbClr val="2E3D49"/>
                </a:solidFill>
                <a:latin typeface="Open Sans Light"/>
                <a:ea typeface="Open Sans Light"/>
                <a:cs typeface="Open Sans Light"/>
                <a:sym typeface="Open Sans Light"/>
              </a:defRPr>
            </a:lvl2pPr>
            <a:lvl3pPr marR="0" lvl="2" algn="r" rtl="0">
              <a:lnSpc>
                <a:spcPct val="100000"/>
              </a:lnSpc>
              <a:spcBef>
                <a:spcPts val="0"/>
              </a:spcBef>
              <a:spcAft>
                <a:spcPts val="0"/>
              </a:spcAft>
              <a:buClr>
                <a:srgbClr val="2E3D49"/>
              </a:buClr>
              <a:buSzPts val="900"/>
              <a:buFont typeface="Open Sans Light"/>
              <a:buNone/>
              <a:defRPr sz="900" b="0" i="0" u="none" strike="noStrike" cap="none">
                <a:solidFill>
                  <a:srgbClr val="2E3D49"/>
                </a:solidFill>
                <a:latin typeface="Open Sans Light"/>
                <a:ea typeface="Open Sans Light"/>
                <a:cs typeface="Open Sans Light"/>
                <a:sym typeface="Open Sans Light"/>
              </a:defRPr>
            </a:lvl3pPr>
            <a:lvl4pPr marR="0" lvl="3" algn="r" rtl="0">
              <a:lnSpc>
                <a:spcPct val="100000"/>
              </a:lnSpc>
              <a:spcBef>
                <a:spcPts val="0"/>
              </a:spcBef>
              <a:spcAft>
                <a:spcPts val="0"/>
              </a:spcAft>
              <a:buClr>
                <a:srgbClr val="2E3D49"/>
              </a:buClr>
              <a:buSzPts val="900"/>
              <a:buFont typeface="Open Sans Light"/>
              <a:buNone/>
              <a:defRPr sz="900" b="0" i="0" u="none" strike="noStrike" cap="none">
                <a:solidFill>
                  <a:srgbClr val="2E3D49"/>
                </a:solidFill>
                <a:latin typeface="Open Sans Light"/>
                <a:ea typeface="Open Sans Light"/>
                <a:cs typeface="Open Sans Light"/>
                <a:sym typeface="Open Sans Light"/>
              </a:defRPr>
            </a:lvl4pPr>
            <a:lvl5pPr marR="0" lvl="4" algn="r" rtl="0">
              <a:lnSpc>
                <a:spcPct val="100000"/>
              </a:lnSpc>
              <a:spcBef>
                <a:spcPts val="0"/>
              </a:spcBef>
              <a:spcAft>
                <a:spcPts val="0"/>
              </a:spcAft>
              <a:buClr>
                <a:srgbClr val="2E3D49"/>
              </a:buClr>
              <a:buSzPts val="900"/>
              <a:buFont typeface="Open Sans Light"/>
              <a:buNone/>
              <a:defRPr sz="900" b="0" i="0" u="none" strike="noStrike" cap="none">
                <a:solidFill>
                  <a:srgbClr val="2E3D49"/>
                </a:solidFill>
                <a:latin typeface="Open Sans Light"/>
                <a:ea typeface="Open Sans Light"/>
                <a:cs typeface="Open Sans Light"/>
                <a:sym typeface="Open Sans Light"/>
              </a:defRPr>
            </a:lvl5pPr>
            <a:lvl6pPr marR="0" lvl="5" algn="r" rtl="0">
              <a:lnSpc>
                <a:spcPct val="100000"/>
              </a:lnSpc>
              <a:spcBef>
                <a:spcPts val="0"/>
              </a:spcBef>
              <a:spcAft>
                <a:spcPts val="0"/>
              </a:spcAft>
              <a:buClr>
                <a:srgbClr val="2E3D49"/>
              </a:buClr>
              <a:buSzPts val="900"/>
              <a:buFont typeface="Open Sans Light"/>
              <a:buNone/>
              <a:defRPr sz="900" b="0" i="0" u="none" strike="noStrike" cap="none">
                <a:solidFill>
                  <a:srgbClr val="2E3D49"/>
                </a:solidFill>
                <a:latin typeface="Open Sans Light"/>
                <a:ea typeface="Open Sans Light"/>
                <a:cs typeface="Open Sans Light"/>
                <a:sym typeface="Open Sans Light"/>
              </a:defRPr>
            </a:lvl6pPr>
            <a:lvl7pPr marR="0" lvl="6" algn="r" rtl="0">
              <a:lnSpc>
                <a:spcPct val="100000"/>
              </a:lnSpc>
              <a:spcBef>
                <a:spcPts val="0"/>
              </a:spcBef>
              <a:spcAft>
                <a:spcPts val="0"/>
              </a:spcAft>
              <a:buClr>
                <a:srgbClr val="2E3D49"/>
              </a:buClr>
              <a:buSzPts val="900"/>
              <a:buFont typeface="Open Sans Light"/>
              <a:buNone/>
              <a:defRPr sz="900" b="0" i="0" u="none" strike="noStrike" cap="none">
                <a:solidFill>
                  <a:srgbClr val="2E3D49"/>
                </a:solidFill>
                <a:latin typeface="Open Sans Light"/>
                <a:ea typeface="Open Sans Light"/>
                <a:cs typeface="Open Sans Light"/>
                <a:sym typeface="Open Sans Light"/>
              </a:defRPr>
            </a:lvl7pPr>
            <a:lvl8pPr marR="0" lvl="7" algn="r" rtl="0">
              <a:lnSpc>
                <a:spcPct val="100000"/>
              </a:lnSpc>
              <a:spcBef>
                <a:spcPts val="0"/>
              </a:spcBef>
              <a:spcAft>
                <a:spcPts val="0"/>
              </a:spcAft>
              <a:buClr>
                <a:srgbClr val="2E3D49"/>
              </a:buClr>
              <a:buSzPts val="900"/>
              <a:buFont typeface="Open Sans Light"/>
              <a:buNone/>
              <a:defRPr sz="900" b="0" i="0" u="none" strike="noStrike" cap="none">
                <a:solidFill>
                  <a:srgbClr val="2E3D49"/>
                </a:solidFill>
                <a:latin typeface="Open Sans Light"/>
                <a:ea typeface="Open Sans Light"/>
                <a:cs typeface="Open Sans Light"/>
                <a:sym typeface="Open Sans Light"/>
              </a:defRPr>
            </a:lvl8pPr>
            <a:lvl9pPr marR="0" lvl="8" algn="r" rtl="0">
              <a:lnSpc>
                <a:spcPct val="100000"/>
              </a:lnSpc>
              <a:spcBef>
                <a:spcPts val="0"/>
              </a:spcBef>
              <a:spcAft>
                <a:spcPts val="0"/>
              </a:spcAft>
              <a:buClr>
                <a:srgbClr val="2E3D49"/>
              </a:buClr>
              <a:buSzPts val="900"/>
              <a:buFont typeface="Open Sans Light"/>
              <a:buNone/>
              <a:defRPr sz="900" b="0" i="0" u="none" strike="noStrike" cap="none">
                <a:solidFill>
                  <a:srgbClr val="2E3D49"/>
                </a:solidFill>
                <a:latin typeface="Open Sans Light"/>
                <a:ea typeface="Open Sans Light"/>
                <a:cs typeface="Open Sans Light"/>
                <a:sym typeface="Open Sans Light"/>
              </a:defRPr>
            </a:lvl9pPr>
          </a:lstStyle>
          <a:p>
            <a:endParaRPr/>
          </a:p>
        </p:txBody>
      </p:sp>
      <p:sp>
        <p:nvSpPr>
          <p:cNvPr id="303" name="Google Shape;303;p71"/>
          <p:cNvSpPr txBox="1">
            <a:spLocks noGrp="1"/>
          </p:cNvSpPr>
          <p:nvPr>
            <p:ph type="title" idx="2"/>
          </p:nvPr>
        </p:nvSpPr>
        <p:spPr>
          <a:xfrm>
            <a:off x="531575" y="691900"/>
            <a:ext cx="8081100" cy="636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B2E6"/>
              </a:buClr>
              <a:buSzPts val="2600"/>
              <a:buFont typeface="Open Sans Light"/>
              <a:buNone/>
              <a:defRPr sz="2600" b="0" i="0" u="none" strike="noStrike" cap="none">
                <a:solidFill>
                  <a:srgbClr val="00B2E6"/>
                </a:solidFill>
                <a:latin typeface="Open Sans Light"/>
                <a:ea typeface="Open Sans Light"/>
                <a:cs typeface="Open Sans Light"/>
                <a:sym typeface="Open Sans Light"/>
              </a:defRPr>
            </a:lvl9pPr>
          </a:lstStyle>
          <a:p>
            <a:endParaRPr/>
          </a:p>
        </p:txBody>
      </p:sp>
      <p:sp>
        <p:nvSpPr>
          <p:cNvPr id="304" name="Google Shape;304;p71"/>
          <p:cNvSpPr txBox="1">
            <a:spLocks noGrp="1"/>
          </p:cNvSpPr>
          <p:nvPr>
            <p:ph type="title" idx="3"/>
          </p:nvPr>
        </p:nvSpPr>
        <p:spPr>
          <a:xfrm>
            <a:off x="531575" y="1480900"/>
            <a:ext cx="8081100" cy="1396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2E3D49"/>
              </a:buClr>
              <a:buSzPts val="1800"/>
              <a:buFont typeface="Open Sans"/>
              <a:buAutoNum type="arabicPeriod"/>
              <a:defRPr sz="1800" b="0" i="0" u="none" strike="noStrike" cap="none">
                <a:solidFill>
                  <a:srgbClr val="2E3D49"/>
                </a:solidFill>
                <a:latin typeface="Open Sans"/>
                <a:ea typeface="Open Sans"/>
                <a:cs typeface="Open Sans"/>
                <a:sym typeface="Open Sans"/>
              </a:defRPr>
            </a:lvl1pPr>
            <a:lvl2pPr marR="0" lvl="1" algn="l" rtl="0">
              <a:lnSpc>
                <a:spcPct val="100000"/>
              </a:lnSpc>
              <a:spcBef>
                <a:spcPts val="0"/>
              </a:spcBef>
              <a:spcAft>
                <a:spcPts val="0"/>
              </a:spcAft>
              <a:buClr>
                <a:srgbClr val="00B2E6"/>
              </a:buClr>
              <a:buSzPts val="2600"/>
              <a:buFont typeface="Open Sans Light"/>
              <a:buAutoNum type="alphaLcPeriod"/>
              <a:defRPr sz="2600" b="0" i="0" u="none" strike="noStrike" cap="none">
                <a:solidFill>
                  <a:srgbClr val="00B2E6"/>
                </a:solidFill>
                <a:latin typeface="Open Sans Light"/>
                <a:ea typeface="Open Sans Light"/>
                <a:cs typeface="Open Sans Light"/>
                <a:sym typeface="Open Sans Light"/>
              </a:defRPr>
            </a:lvl2pPr>
            <a:lvl3pPr marR="0" lvl="2" algn="l" rtl="0">
              <a:lnSpc>
                <a:spcPct val="100000"/>
              </a:lnSpc>
              <a:spcBef>
                <a:spcPts val="0"/>
              </a:spcBef>
              <a:spcAft>
                <a:spcPts val="0"/>
              </a:spcAft>
              <a:buClr>
                <a:srgbClr val="00B2E6"/>
              </a:buClr>
              <a:buSzPts val="2600"/>
              <a:buFont typeface="Open Sans Light"/>
              <a:buAutoNum type="romanLcPeriod"/>
              <a:defRPr sz="2600" b="0" i="0" u="none" strike="noStrike" cap="none">
                <a:solidFill>
                  <a:srgbClr val="00B2E6"/>
                </a:solidFill>
                <a:latin typeface="Open Sans Light"/>
                <a:ea typeface="Open Sans Light"/>
                <a:cs typeface="Open Sans Light"/>
                <a:sym typeface="Open Sans Light"/>
              </a:defRPr>
            </a:lvl3pPr>
            <a:lvl4pPr marR="0" lvl="3" algn="l" rtl="0">
              <a:lnSpc>
                <a:spcPct val="100000"/>
              </a:lnSpc>
              <a:spcBef>
                <a:spcPts val="0"/>
              </a:spcBef>
              <a:spcAft>
                <a:spcPts val="0"/>
              </a:spcAft>
              <a:buClr>
                <a:srgbClr val="00B2E6"/>
              </a:buClr>
              <a:buSzPts val="2600"/>
              <a:buFont typeface="Open Sans Light"/>
              <a:buAutoNum type="arabicPeriod"/>
              <a:defRPr sz="2600" b="0" i="0" u="none" strike="noStrike" cap="none">
                <a:solidFill>
                  <a:srgbClr val="00B2E6"/>
                </a:solidFill>
                <a:latin typeface="Open Sans Light"/>
                <a:ea typeface="Open Sans Light"/>
                <a:cs typeface="Open Sans Light"/>
                <a:sym typeface="Open Sans Light"/>
              </a:defRPr>
            </a:lvl4pPr>
            <a:lvl5pPr marR="0" lvl="4" algn="l" rtl="0">
              <a:lnSpc>
                <a:spcPct val="100000"/>
              </a:lnSpc>
              <a:spcBef>
                <a:spcPts val="0"/>
              </a:spcBef>
              <a:spcAft>
                <a:spcPts val="0"/>
              </a:spcAft>
              <a:buClr>
                <a:srgbClr val="00B2E6"/>
              </a:buClr>
              <a:buSzPts val="2600"/>
              <a:buFont typeface="Open Sans Light"/>
              <a:buAutoNum type="alphaLcPeriod"/>
              <a:defRPr sz="2600" b="0" i="0" u="none" strike="noStrike" cap="none">
                <a:solidFill>
                  <a:srgbClr val="00B2E6"/>
                </a:solidFill>
                <a:latin typeface="Open Sans Light"/>
                <a:ea typeface="Open Sans Light"/>
                <a:cs typeface="Open Sans Light"/>
                <a:sym typeface="Open Sans Light"/>
              </a:defRPr>
            </a:lvl5pPr>
            <a:lvl6pPr marR="0" lvl="5" algn="l" rtl="0">
              <a:lnSpc>
                <a:spcPct val="100000"/>
              </a:lnSpc>
              <a:spcBef>
                <a:spcPts val="0"/>
              </a:spcBef>
              <a:spcAft>
                <a:spcPts val="0"/>
              </a:spcAft>
              <a:buClr>
                <a:srgbClr val="00B2E6"/>
              </a:buClr>
              <a:buSzPts val="2600"/>
              <a:buFont typeface="Open Sans Light"/>
              <a:buAutoNum type="romanLcPeriod"/>
              <a:defRPr sz="2600" b="0" i="0" u="none" strike="noStrike" cap="none">
                <a:solidFill>
                  <a:srgbClr val="00B2E6"/>
                </a:solidFill>
                <a:latin typeface="Open Sans Light"/>
                <a:ea typeface="Open Sans Light"/>
                <a:cs typeface="Open Sans Light"/>
                <a:sym typeface="Open Sans Light"/>
              </a:defRPr>
            </a:lvl6pPr>
            <a:lvl7pPr marR="0" lvl="6" algn="l" rtl="0">
              <a:lnSpc>
                <a:spcPct val="100000"/>
              </a:lnSpc>
              <a:spcBef>
                <a:spcPts val="0"/>
              </a:spcBef>
              <a:spcAft>
                <a:spcPts val="0"/>
              </a:spcAft>
              <a:buClr>
                <a:srgbClr val="00B2E6"/>
              </a:buClr>
              <a:buSzPts val="2600"/>
              <a:buFont typeface="Open Sans Light"/>
              <a:buAutoNum type="arabicPeriod"/>
              <a:defRPr sz="2600" b="0" i="0" u="none" strike="noStrike" cap="none">
                <a:solidFill>
                  <a:srgbClr val="00B2E6"/>
                </a:solidFill>
                <a:latin typeface="Open Sans Light"/>
                <a:ea typeface="Open Sans Light"/>
                <a:cs typeface="Open Sans Light"/>
                <a:sym typeface="Open Sans Light"/>
              </a:defRPr>
            </a:lvl7pPr>
            <a:lvl8pPr marR="0" lvl="7" algn="l" rtl="0">
              <a:lnSpc>
                <a:spcPct val="100000"/>
              </a:lnSpc>
              <a:spcBef>
                <a:spcPts val="0"/>
              </a:spcBef>
              <a:spcAft>
                <a:spcPts val="0"/>
              </a:spcAft>
              <a:buClr>
                <a:srgbClr val="00B2E6"/>
              </a:buClr>
              <a:buSzPts val="2600"/>
              <a:buFont typeface="Open Sans Light"/>
              <a:buAutoNum type="alphaLcPeriod"/>
              <a:defRPr sz="2600" b="0" i="0" u="none" strike="noStrike" cap="none">
                <a:solidFill>
                  <a:srgbClr val="00B2E6"/>
                </a:solidFill>
                <a:latin typeface="Open Sans Light"/>
                <a:ea typeface="Open Sans Light"/>
                <a:cs typeface="Open Sans Light"/>
                <a:sym typeface="Open Sans Light"/>
              </a:defRPr>
            </a:lvl8pPr>
            <a:lvl9pPr marR="0" lvl="8" algn="l" rtl="0">
              <a:lnSpc>
                <a:spcPct val="100000"/>
              </a:lnSpc>
              <a:spcBef>
                <a:spcPts val="0"/>
              </a:spcBef>
              <a:spcAft>
                <a:spcPts val="0"/>
              </a:spcAft>
              <a:buClr>
                <a:srgbClr val="00B2E6"/>
              </a:buClr>
              <a:buSzPts val="2600"/>
              <a:buFont typeface="Open Sans Light"/>
              <a:buAutoNum type="romanLcPeriod"/>
              <a:defRPr sz="2600" b="0" i="0" u="none" strike="noStrike" cap="none">
                <a:solidFill>
                  <a:srgbClr val="00B2E6"/>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k">
  <p:cSld name="Blank_1">
    <p:bg>
      <p:bgPr>
        <a:solidFill>
          <a:srgbClr val="FFFFFF"/>
        </a:solidFill>
        <a:effectLst/>
      </p:bgPr>
    </p:bg>
    <p:spTree>
      <p:nvGrpSpPr>
        <p:cNvPr id="1" name="Shape 305"/>
        <p:cNvGrpSpPr/>
        <p:nvPr/>
      </p:nvGrpSpPr>
      <p:grpSpPr>
        <a:xfrm>
          <a:off x="0" y="0"/>
          <a:ext cx="0" cy="0"/>
          <a:chOff x="0" y="0"/>
          <a:chExt cx="0" cy="0"/>
        </a:xfrm>
      </p:grpSpPr>
      <p:sp>
        <p:nvSpPr>
          <p:cNvPr id="306" name="Google Shape;306;p7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olor Segue Light 1">
  <p:cSld name="Color Segue Light 1">
    <p:bg>
      <p:bgPr>
        <a:blipFill rotWithShape="1">
          <a:blip r:embed="rId2">
            <a:alphaModFix/>
          </a:blip>
          <a:stretch>
            <a:fillRect/>
          </a:stretch>
        </a:blipFill>
        <a:effectLst/>
      </p:bgPr>
    </p:bg>
    <p:spTree>
      <p:nvGrpSpPr>
        <p:cNvPr id="1" name="Shape 311"/>
        <p:cNvGrpSpPr/>
        <p:nvPr/>
      </p:nvGrpSpPr>
      <p:grpSpPr>
        <a:xfrm>
          <a:off x="0" y="0"/>
          <a:ext cx="0" cy="0"/>
          <a:chOff x="0" y="0"/>
          <a:chExt cx="0" cy="0"/>
        </a:xfrm>
      </p:grpSpPr>
      <p:sp>
        <p:nvSpPr>
          <p:cNvPr id="312" name="Google Shape;312;p74"/>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13" name="Google Shape;313;p7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Blank">
  <p:cSld name="Blank">
    <p:bg>
      <p:bgPr>
        <a:solidFill>
          <a:srgbClr val="FFFFFF"/>
        </a:solidFill>
        <a:effectLst/>
      </p:bgPr>
    </p:bg>
    <p:spTree>
      <p:nvGrpSpPr>
        <p:cNvPr id="1" name="Shape 314"/>
        <p:cNvGrpSpPr/>
        <p:nvPr/>
      </p:nvGrpSpPr>
      <p:grpSpPr>
        <a:xfrm>
          <a:off x="0" y="0"/>
          <a:ext cx="0" cy="0"/>
          <a:chOff x="0" y="0"/>
          <a:chExt cx="0" cy="0"/>
        </a:xfrm>
      </p:grpSpPr>
      <p:sp>
        <p:nvSpPr>
          <p:cNvPr id="315" name="Google Shape;315;p7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lor Segue with Subtitle Light 1">
  <p:cSld name="Color Segue with Subtitle Light 1">
    <p:bg>
      <p:bgPr>
        <a:blipFill rotWithShape="1">
          <a:blip r:embed="rId2">
            <a:alphaModFix/>
          </a:blip>
          <a:stretch>
            <a:fillRect/>
          </a:stretch>
        </a:blipFill>
        <a:effectLst/>
      </p:bgPr>
    </p:bg>
    <p:spTree>
      <p:nvGrpSpPr>
        <p:cNvPr id="1" name="Shape 316"/>
        <p:cNvGrpSpPr/>
        <p:nvPr/>
      </p:nvGrpSpPr>
      <p:grpSpPr>
        <a:xfrm>
          <a:off x="0" y="0"/>
          <a:ext cx="0" cy="0"/>
          <a:chOff x="0" y="0"/>
          <a:chExt cx="0" cy="0"/>
        </a:xfrm>
      </p:grpSpPr>
      <p:sp>
        <p:nvSpPr>
          <p:cNvPr id="317" name="Google Shape;317;p76"/>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18" name="Google Shape;318;p76"/>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19" name="Google Shape;319;p7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Logo B Light">
  <p:cSld name="Logo B Light">
    <p:bg>
      <p:bgPr>
        <a:solidFill>
          <a:srgbClr val="02B3E4"/>
        </a:solidFill>
        <a:effectLst/>
      </p:bgPr>
    </p:bg>
    <p:spTree>
      <p:nvGrpSpPr>
        <p:cNvPr id="1" name="Shape 320"/>
        <p:cNvGrpSpPr/>
        <p:nvPr/>
      </p:nvGrpSpPr>
      <p:grpSpPr>
        <a:xfrm>
          <a:off x="0" y="0"/>
          <a:ext cx="0" cy="0"/>
          <a:chOff x="0" y="0"/>
          <a:chExt cx="0" cy="0"/>
        </a:xfrm>
      </p:grpSpPr>
      <p:sp>
        <p:nvSpPr>
          <p:cNvPr id="321" name="Google Shape;321;p77"/>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2017 Udacity. All rights reserved.</a:t>
            </a:r>
            <a:endParaRPr dirty="0"/>
          </a:p>
        </p:txBody>
      </p:sp>
      <p:sp>
        <p:nvSpPr>
          <p:cNvPr id="322" name="Google Shape;322;p77"/>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dirty="0"/>
          </a:p>
        </p:txBody>
      </p:sp>
      <p:pic>
        <p:nvPicPr>
          <p:cNvPr id="323" name="Google Shape;323;p77"/>
          <p:cNvPicPr preferRelativeResize="0"/>
          <p:nvPr/>
        </p:nvPicPr>
        <p:blipFill rotWithShape="1">
          <a:blip r:embed="rId2">
            <a:alphaModFix/>
          </a:blip>
          <a:srcRect/>
          <a:stretch/>
        </p:blipFill>
        <p:spPr>
          <a:xfrm>
            <a:off x="2500313" y="2221260"/>
            <a:ext cx="4143299" cy="720000"/>
          </a:xfrm>
          <a:prstGeom prst="rect">
            <a:avLst/>
          </a:prstGeom>
          <a:noFill/>
          <a:ln>
            <a:noFill/>
          </a:ln>
        </p:spPr>
      </p:pic>
      <p:sp>
        <p:nvSpPr>
          <p:cNvPr id="324" name="Google Shape;324;p7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25"/>
        <p:cNvGrpSpPr/>
        <p:nvPr/>
      </p:nvGrpSpPr>
      <p:grpSpPr>
        <a:xfrm>
          <a:off x="0" y="0"/>
          <a:ext cx="0" cy="0"/>
          <a:chOff x="0" y="0"/>
          <a:chExt cx="0" cy="0"/>
        </a:xfrm>
      </p:grpSpPr>
      <p:sp>
        <p:nvSpPr>
          <p:cNvPr id="326" name="Google Shape;326;p78"/>
          <p:cNvSpPr txBox="1">
            <a:spLocks noGrp="1"/>
          </p:cNvSpPr>
          <p:nvPr>
            <p:ph type="title"/>
          </p:nvPr>
        </p:nvSpPr>
        <p:spPr>
          <a:xfrm>
            <a:off x="457200" y="834727"/>
            <a:ext cx="8229600" cy="13893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27" name="Google Shape;327;p78"/>
          <p:cNvSpPr txBox="1">
            <a:spLocks noGrp="1"/>
          </p:cNvSpPr>
          <p:nvPr>
            <p:ph type="body" idx="1"/>
          </p:nvPr>
        </p:nvSpPr>
        <p:spPr>
          <a:xfrm>
            <a:off x="457200" y="2195513"/>
            <a:ext cx="5038800" cy="100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328" name="Google Shape;328;p78"/>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pic>
        <p:nvPicPr>
          <p:cNvPr id="329" name="Google Shape;329;p78" descr="480-white.png"/>
          <p:cNvPicPr preferRelativeResize="0"/>
          <p:nvPr/>
        </p:nvPicPr>
        <p:blipFill rotWithShape="1">
          <a:blip r:embed="rId2">
            <a:alphaModFix/>
          </a:blip>
          <a:srcRect l="11523" t="30948" r="11500" b="31848"/>
          <a:stretch/>
        </p:blipFill>
        <p:spPr>
          <a:xfrm>
            <a:off x="457200" y="4500000"/>
            <a:ext cx="2123623" cy="4037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COLOR">
  <p:cSld name="TITLE COLOR">
    <p:bg>
      <p:bgPr>
        <a:blipFill rotWithShape="1">
          <a:blip r:embed="rId2">
            <a:alphaModFix/>
          </a:blip>
          <a:stretch>
            <a:fillRect/>
          </a:stretch>
        </a:blipFill>
        <a:effectLst/>
      </p:bgPr>
    </p:bg>
    <p:spTree>
      <p:nvGrpSpPr>
        <p:cNvPr id="1" name="Shape 330"/>
        <p:cNvGrpSpPr/>
        <p:nvPr/>
      </p:nvGrpSpPr>
      <p:grpSpPr>
        <a:xfrm>
          <a:off x="0" y="0"/>
          <a:ext cx="0" cy="0"/>
          <a:chOff x="0" y="0"/>
          <a:chExt cx="0" cy="0"/>
        </a:xfrm>
      </p:grpSpPr>
      <p:sp>
        <p:nvSpPr>
          <p:cNvPr id="331" name="Google Shape;331;p79"/>
          <p:cNvSpPr txBox="1">
            <a:spLocks noGrp="1"/>
          </p:cNvSpPr>
          <p:nvPr>
            <p:ph type="body" idx="1"/>
          </p:nvPr>
        </p:nvSpPr>
        <p:spPr>
          <a:xfrm>
            <a:off x="457200" y="2195513"/>
            <a:ext cx="5038800" cy="10035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02B3E4"/>
              </a:buClr>
              <a:buSzPts val="500"/>
              <a:buFont typeface="Open Sans"/>
              <a:buNone/>
              <a:defRPr sz="24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332" name="Google Shape;332;p79"/>
          <p:cNvSpPr txBox="1">
            <a:spLocks noGrp="1"/>
          </p:cNvSpPr>
          <p:nvPr>
            <p:ph type="title"/>
          </p:nvPr>
        </p:nvSpPr>
        <p:spPr>
          <a:xfrm>
            <a:off x="457200" y="834727"/>
            <a:ext cx="8229600" cy="13893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gue" type="tx">
  <p:cSld name="TITLE_AND_BODY">
    <p:spTree>
      <p:nvGrpSpPr>
        <p:cNvPr id="1" name="Shape 333"/>
        <p:cNvGrpSpPr/>
        <p:nvPr/>
      </p:nvGrpSpPr>
      <p:grpSpPr>
        <a:xfrm>
          <a:off x="0" y="0"/>
          <a:ext cx="0" cy="0"/>
          <a:chOff x="0" y="0"/>
          <a:chExt cx="0" cy="0"/>
        </a:xfrm>
      </p:grpSpPr>
      <p:sp>
        <p:nvSpPr>
          <p:cNvPr id="334" name="Google Shape;334;p80"/>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sp>
        <p:nvSpPr>
          <p:cNvPr id="335" name="Google Shape;335;p8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p:cSld name="Title">
    <p:bg>
      <p:bgPr>
        <a:solidFill>
          <a:srgbClr val="FFFFFF"/>
        </a:solidFill>
        <a:effectLst/>
      </p:bgPr>
    </p:bg>
    <p:spTree>
      <p:nvGrpSpPr>
        <p:cNvPr id="1" name="Shape 336"/>
        <p:cNvGrpSpPr/>
        <p:nvPr/>
      </p:nvGrpSpPr>
      <p:grpSpPr>
        <a:xfrm>
          <a:off x="0" y="0"/>
          <a:ext cx="0" cy="0"/>
          <a:chOff x="0" y="0"/>
          <a:chExt cx="0" cy="0"/>
        </a:xfrm>
      </p:grpSpPr>
      <p:sp>
        <p:nvSpPr>
          <p:cNvPr id="337" name="Google Shape;337;p81"/>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38" name="Google Shape;338;p81"/>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39" name="Google Shape;339;p81"/>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40" name="Google Shape;340;p8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
        <p:nvSpPr>
          <p:cNvPr id="341" name="Google Shape;341;p81"/>
          <p:cNvSpPr txBox="1">
            <a:spLocks noGrp="1"/>
          </p:cNvSpPr>
          <p:nvPr>
            <p:ph type="body" idx="3"/>
          </p:nvPr>
        </p:nvSpPr>
        <p:spPr>
          <a:xfrm>
            <a:off x="457200" y="1714500"/>
            <a:ext cx="82296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egue with Subtitle">
  <p:cSld name="Segue with Subtitle">
    <p:spTree>
      <p:nvGrpSpPr>
        <p:cNvPr id="1" name="Shape 342"/>
        <p:cNvGrpSpPr/>
        <p:nvPr/>
      </p:nvGrpSpPr>
      <p:grpSpPr>
        <a:xfrm>
          <a:off x="0" y="0"/>
          <a:ext cx="0" cy="0"/>
          <a:chOff x="0" y="0"/>
          <a:chExt cx="0" cy="0"/>
        </a:xfrm>
      </p:grpSpPr>
      <p:sp>
        <p:nvSpPr>
          <p:cNvPr id="343" name="Google Shape;343;p82"/>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44" name="Google Shape;344;p82"/>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9CBDD8"/>
              </a:buClr>
              <a:buSzPts val="500"/>
              <a:buFont typeface="Open Sans"/>
              <a:buNone/>
              <a:defRPr sz="2400" b="0" i="0" u="none" strike="noStrike" cap="none">
                <a:solidFill>
                  <a:srgbClr val="9CBDD8"/>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45" name="Google Shape;345;p8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Segue with Subtitle Light">
  <p:cSld name="Segue with Subtitle Light">
    <p:bg>
      <p:bgPr>
        <a:solidFill>
          <a:srgbClr val="02B3E4"/>
        </a:solidFill>
        <a:effectLst/>
      </p:bgPr>
    </p:bg>
    <p:spTree>
      <p:nvGrpSpPr>
        <p:cNvPr id="1" name="Shape 346"/>
        <p:cNvGrpSpPr/>
        <p:nvPr/>
      </p:nvGrpSpPr>
      <p:grpSpPr>
        <a:xfrm>
          <a:off x="0" y="0"/>
          <a:ext cx="0" cy="0"/>
          <a:chOff x="0" y="0"/>
          <a:chExt cx="0" cy="0"/>
        </a:xfrm>
      </p:grpSpPr>
      <p:sp>
        <p:nvSpPr>
          <p:cNvPr id="347" name="Google Shape;347;p83"/>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48" name="Google Shape;348;p83"/>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49" name="Google Shape;349;p8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olor Segue with Subtitle Light 2">
  <p:cSld name="Color Segue with Subtitle Light 2">
    <p:bg>
      <p:bgPr>
        <a:blipFill rotWithShape="1">
          <a:blip r:embed="rId2">
            <a:alphaModFix/>
          </a:blip>
          <a:stretch>
            <a:fillRect/>
          </a:stretch>
        </a:blipFill>
        <a:effectLst/>
      </p:bgPr>
    </p:bg>
    <p:spTree>
      <p:nvGrpSpPr>
        <p:cNvPr id="1" name="Shape 350"/>
        <p:cNvGrpSpPr/>
        <p:nvPr/>
      </p:nvGrpSpPr>
      <p:grpSpPr>
        <a:xfrm>
          <a:off x="0" y="0"/>
          <a:ext cx="0" cy="0"/>
          <a:chOff x="0" y="0"/>
          <a:chExt cx="0" cy="0"/>
        </a:xfrm>
      </p:grpSpPr>
      <p:sp>
        <p:nvSpPr>
          <p:cNvPr id="351" name="Google Shape;351;p84"/>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52" name="Google Shape;352;p84"/>
          <p:cNvSpPr txBox="1">
            <a:spLocks noGrp="1"/>
          </p:cNvSpPr>
          <p:nvPr>
            <p:ph type="body" idx="1"/>
          </p:nvPr>
        </p:nvSpPr>
        <p:spPr>
          <a:xfrm>
            <a:off x="457200" y="2633663"/>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1pPr>
            <a:lvl2pPr marL="914400" marR="0" lvl="1"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2pPr>
            <a:lvl3pPr marL="1371600" marR="0" lvl="2"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3pPr>
            <a:lvl4pPr marL="1828800" marR="0" lvl="3"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4pPr>
            <a:lvl5pPr marL="2286000" marR="0" lvl="4" indent="-228600" algn="l" rtl="0">
              <a:lnSpc>
                <a:spcPct val="131250"/>
              </a:lnSpc>
              <a:spcBef>
                <a:spcPts val="0"/>
              </a:spcBef>
              <a:spcAft>
                <a:spcPts val="0"/>
              </a:spcAft>
              <a:buClr>
                <a:srgbClr val="FAFBFC"/>
              </a:buClr>
              <a:buSzPts val="500"/>
              <a:buFont typeface="Open Sans"/>
              <a:buNone/>
              <a:defRPr sz="2400" b="0" i="0" u="none" strike="noStrike" cap="none">
                <a:solidFill>
                  <a:srgbClr val="FAFBFC"/>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53" name="Google Shape;353;p8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gue Light">
  <p:cSld name="Segue Light">
    <p:bg>
      <p:bgPr>
        <a:solidFill>
          <a:srgbClr val="02B3E4"/>
        </a:solidFill>
        <a:effectLst/>
      </p:bgPr>
    </p:bg>
    <p:spTree>
      <p:nvGrpSpPr>
        <p:cNvPr id="1" name="Shape 354"/>
        <p:cNvGrpSpPr/>
        <p:nvPr/>
      </p:nvGrpSpPr>
      <p:grpSpPr>
        <a:xfrm>
          <a:off x="0" y="0"/>
          <a:ext cx="0" cy="0"/>
          <a:chOff x="0" y="0"/>
          <a:chExt cx="0" cy="0"/>
        </a:xfrm>
      </p:grpSpPr>
      <p:sp>
        <p:nvSpPr>
          <p:cNvPr id="355" name="Google Shape;355;p85"/>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56" name="Google Shape;356;p85"/>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lor Segue Light 2">
  <p:cSld name="Color Segue Light 2">
    <p:bg>
      <p:bgPr>
        <a:blipFill rotWithShape="1">
          <a:blip r:embed="rId2">
            <a:alphaModFix/>
          </a:blip>
          <a:stretch>
            <a:fillRect/>
          </a:stretch>
        </a:blipFill>
        <a:effectLst/>
      </p:bgPr>
    </p:bg>
    <p:spTree>
      <p:nvGrpSpPr>
        <p:cNvPr id="1" name="Shape 357"/>
        <p:cNvGrpSpPr/>
        <p:nvPr/>
      </p:nvGrpSpPr>
      <p:grpSpPr>
        <a:xfrm>
          <a:off x="0" y="0"/>
          <a:ext cx="0" cy="0"/>
          <a:chOff x="0" y="0"/>
          <a:chExt cx="0" cy="0"/>
        </a:xfrm>
      </p:grpSpPr>
      <p:sp>
        <p:nvSpPr>
          <p:cNvPr id="358" name="Google Shape;358;p86"/>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59" name="Google Shape;359;p86"/>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FFFFFF"/>
        </a:solidFill>
        <a:effectLst/>
      </p:bgPr>
    </p:bg>
    <p:spTree>
      <p:nvGrpSpPr>
        <p:cNvPr id="1" name="Shape 360"/>
        <p:cNvGrpSpPr/>
        <p:nvPr/>
      </p:nvGrpSpPr>
      <p:grpSpPr>
        <a:xfrm>
          <a:off x="0" y="0"/>
          <a:ext cx="0" cy="0"/>
          <a:chOff x="0" y="0"/>
          <a:chExt cx="0" cy="0"/>
        </a:xfrm>
      </p:grpSpPr>
      <p:sp>
        <p:nvSpPr>
          <p:cNvPr id="361" name="Google Shape;361;p87"/>
          <p:cNvSpPr txBox="1">
            <a:spLocks noGrp="1"/>
          </p:cNvSpPr>
          <p:nvPr>
            <p:ph type="title"/>
          </p:nvPr>
        </p:nvSpPr>
        <p:spPr>
          <a:xfrm>
            <a:off x="457200" y="667978"/>
            <a:ext cx="8229600" cy="2665800"/>
          </a:xfrm>
          <a:prstGeom prst="rect">
            <a:avLst/>
          </a:prstGeom>
          <a:noFill/>
          <a:ln>
            <a:noFill/>
          </a:ln>
        </p:spPr>
        <p:txBody>
          <a:bodyPr spcFirstLastPara="1" wrap="square" lIns="91425" tIns="91425" rIns="91425" bIns="91425" anchor="b" anchorCtr="0">
            <a:noAutofit/>
          </a:bodyPr>
          <a:lstStyle>
            <a:lvl1pPr marL="152400" marR="0" lvl="0" indent="-152400" algn="l" rtl="0">
              <a:lnSpc>
                <a:spcPct val="100000"/>
              </a:lnSpc>
              <a:spcBef>
                <a:spcPts val="0"/>
              </a:spcBef>
              <a:spcAft>
                <a:spcPts val="0"/>
              </a:spcAft>
              <a:buClr>
                <a:srgbClr val="2D3D4A"/>
              </a:buClr>
              <a:buSzPts val="500"/>
              <a:buFont typeface="Open Sans"/>
              <a:buNone/>
              <a:defRPr sz="3600" b="0" i="1"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62" name="Google Shape;362;p87"/>
          <p:cNvSpPr txBox="1">
            <a:spLocks noGrp="1"/>
          </p:cNvSpPr>
          <p:nvPr>
            <p:ph type="body" idx="1"/>
          </p:nvPr>
        </p:nvSpPr>
        <p:spPr>
          <a:xfrm>
            <a:off x="609600" y="3419475"/>
            <a:ext cx="8077200" cy="744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35416"/>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63" name="Google Shape;363;p87"/>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itle with Content">
  <p:cSld name="Title with Content">
    <p:bg>
      <p:bgPr>
        <a:solidFill>
          <a:srgbClr val="FFFFFF"/>
        </a:solidFill>
        <a:effectLst/>
      </p:bgPr>
    </p:bg>
    <p:spTree>
      <p:nvGrpSpPr>
        <p:cNvPr id="1" name="Shape 364"/>
        <p:cNvGrpSpPr/>
        <p:nvPr/>
      </p:nvGrpSpPr>
      <p:grpSpPr>
        <a:xfrm>
          <a:off x="0" y="0"/>
          <a:ext cx="0" cy="0"/>
          <a:chOff x="0" y="0"/>
          <a:chExt cx="0" cy="0"/>
        </a:xfrm>
      </p:grpSpPr>
      <p:sp>
        <p:nvSpPr>
          <p:cNvPr id="365" name="Google Shape;365;p88"/>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66" name="Google Shape;366;p88"/>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67" name="Google Shape;367;p88"/>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68" name="Google Shape;368;p88"/>
          <p:cNvSpPr txBox="1">
            <a:spLocks noGrp="1"/>
          </p:cNvSpPr>
          <p:nvPr>
            <p:ph type="body" idx="3"/>
          </p:nvPr>
        </p:nvSpPr>
        <p:spPr>
          <a:xfrm>
            <a:off x="457200" y="1714500"/>
            <a:ext cx="82296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Cabin"/>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69" name="Google Shape;369;p88"/>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with Content &amp; Image">
  <p:cSld name="Title with Content &amp; Image">
    <p:bg>
      <p:bgPr>
        <a:solidFill>
          <a:srgbClr val="FFFFFF"/>
        </a:solidFill>
        <a:effectLst/>
      </p:bgPr>
    </p:bg>
    <p:spTree>
      <p:nvGrpSpPr>
        <p:cNvPr id="1" name="Shape 370"/>
        <p:cNvGrpSpPr/>
        <p:nvPr/>
      </p:nvGrpSpPr>
      <p:grpSpPr>
        <a:xfrm>
          <a:off x="0" y="0"/>
          <a:ext cx="0" cy="0"/>
          <a:chOff x="0" y="0"/>
          <a:chExt cx="0" cy="0"/>
        </a:xfrm>
      </p:grpSpPr>
      <p:sp>
        <p:nvSpPr>
          <p:cNvPr id="371" name="Google Shape;371;p89"/>
          <p:cNvSpPr txBox="1">
            <a:spLocks noGrp="1"/>
          </p:cNvSpPr>
          <p:nvPr>
            <p:ph type="body" idx="1"/>
          </p:nvPr>
        </p:nvSpPr>
        <p:spPr>
          <a:xfrm>
            <a:off x="457200" y="912875"/>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72" name="Google Shape;372;p89"/>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73" name="Google Shape;373;p89"/>
          <p:cNvSpPr txBox="1">
            <a:spLocks noGrp="1"/>
          </p:cNvSpPr>
          <p:nvPr>
            <p:ph type="title"/>
          </p:nvPr>
        </p:nvSpPr>
        <p:spPr>
          <a:xfrm>
            <a:off x="457200" y="304800"/>
            <a:ext cx="8229600" cy="593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374" name="Google Shape;374;p89"/>
          <p:cNvSpPr txBox="1">
            <a:spLocks noGrp="1"/>
          </p:cNvSpPr>
          <p:nvPr>
            <p:ph type="body" idx="3"/>
          </p:nvPr>
        </p:nvSpPr>
        <p:spPr>
          <a:xfrm>
            <a:off x="457200" y="1714500"/>
            <a:ext cx="4025100" cy="285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00000"/>
              </a:lnSpc>
              <a:spcBef>
                <a:spcPts val="700"/>
              </a:spcBef>
              <a:spcAft>
                <a:spcPts val="0"/>
              </a:spcAft>
              <a:buClr>
                <a:srgbClr val="2D3D4A"/>
              </a:buClr>
              <a:buSzPts val="1400"/>
              <a:buFont typeface="Open Sans"/>
              <a:buChar char="•"/>
              <a:defRPr sz="1800" b="0" i="0" u="none" strike="noStrike" cap="none">
                <a:solidFill>
                  <a:srgbClr val="2D3D4A"/>
                </a:solidFill>
                <a:latin typeface="Open Sans"/>
                <a:ea typeface="Open Sans"/>
                <a:cs typeface="Open Sans"/>
                <a:sym typeface="Open Sans"/>
              </a:defRPr>
            </a:lvl1pPr>
            <a:lvl2pPr marL="914400" marR="0" lvl="1" indent="-311150" algn="l" rtl="0">
              <a:lnSpc>
                <a:spcPct val="100000"/>
              </a:lnSpc>
              <a:spcBef>
                <a:spcPts val="700"/>
              </a:spcBef>
              <a:spcAft>
                <a:spcPts val="0"/>
              </a:spcAft>
              <a:buClr>
                <a:srgbClr val="2D3D4A"/>
              </a:buClr>
              <a:buSzPts val="1300"/>
              <a:buFont typeface="Open Sans"/>
              <a:buChar char="–"/>
              <a:defRPr sz="1600" b="0" i="0" u="none" strike="noStrike" cap="none">
                <a:solidFill>
                  <a:srgbClr val="2D3D4A"/>
                </a:solidFill>
                <a:latin typeface="Open Sans"/>
                <a:ea typeface="Open Sans"/>
                <a:cs typeface="Open Sans"/>
                <a:sym typeface="Open Sans"/>
              </a:defRPr>
            </a:lvl2pPr>
            <a:lvl3pPr marL="1371600" marR="0" lvl="2"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3pPr>
            <a:lvl4pPr marL="1828800" marR="0" lvl="3"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4pPr>
            <a:lvl5pPr marL="2286000" marR="0" lvl="4" indent="-298450" algn="l" rtl="0">
              <a:lnSpc>
                <a:spcPct val="100000"/>
              </a:lnSpc>
              <a:spcBef>
                <a:spcPts val="700"/>
              </a:spcBef>
              <a:spcAft>
                <a:spcPts val="0"/>
              </a:spcAft>
              <a:buClr>
                <a:srgbClr val="2D3D4A"/>
              </a:buClr>
              <a:buSzPts val="1100"/>
              <a:buFont typeface="Open Sans"/>
              <a:buChar char="–"/>
              <a:defRPr sz="14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75" name="Google Shape;375;p89"/>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
        <p:nvSpPr>
          <p:cNvPr id="376" name="Google Shape;376;p89"/>
          <p:cNvSpPr>
            <a:spLocks noGrp="1"/>
          </p:cNvSpPr>
          <p:nvPr>
            <p:ph type="pic" idx="4"/>
          </p:nvPr>
        </p:nvSpPr>
        <p:spPr>
          <a:xfrm>
            <a:off x="4662488" y="1714500"/>
            <a:ext cx="4024200" cy="2857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dirty="0"/>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Image">
  <p:cSld name="Image">
    <p:bg>
      <p:bgPr>
        <a:solidFill>
          <a:srgbClr val="2D3D4A"/>
        </a:solidFill>
        <a:effectLst/>
      </p:bgPr>
    </p:bg>
    <p:spTree>
      <p:nvGrpSpPr>
        <p:cNvPr id="1" name="Shape 377"/>
        <p:cNvGrpSpPr/>
        <p:nvPr/>
      </p:nvGrpSpPr>
      <p:grpSpPr>
        <a:xfrm>
          <a:off x="0" y="0"/>
          <a:ext cx="0" cy="0"/>
          <a:chOff x="0" y="0"/>
          <a:chExt cx="0" cy="0"/>
        </a:xfrm>
      </p:grpSpPr>
      <p:sp>
        <p:nvSpPr>
          <p:cNvPr id="378" name="Google Shape;378;p90"/>
          <p:cNvSpPr>
            <a:spLocks noGrp="1"/>
          </p:cNvSpPr>
          <p:nvPr>
            <p:ph type="pic" idx="2"/>
          </p:nvPr>
        </p:nvSpPr>
        <p:spPr>
          <a:xfrm>
            <a:off x="0" y="0"/>
            <a:ext cx="9144000" cy="51435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0" marR="0" lvl="1"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0" marR="0" lvl="2"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0" marR="0" lvl="3"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0" marR="0" lvl="4" indent="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0" marR="0" lvl="5" indent="5334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0" marR="0" lvl="6" indent="7112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0" marR="0" lvl="7" indent="8890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0" marR="0" lvl="8" indent="10668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dirty="0"/>
          </a:p>
        </p:txBody>
      </p:sp>
      <p:sp>
        <p:nvSpPr>
          <p:cNvPr id="379" name="Google Shape;379;p90"/>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Demo">
  <p:cSld name="Demo">
    <p:spTree>
      <p:nvGrpSpPr>
        <p:cNvPr id="1" name="Shape 380"/>
        <p:cNvGrpSpPr/>
        <p:nvPr/>
      </p:nvGrpSpPr>
      <p:grpSpPr>
        <a:xfrm>
          <a:off x="0" y="0"/>
          <a:ext cx="0" cy="0"/>
          <a:chOff x="0" y="0"/>
          <a:chExt cx="0" cy="0"/>
        </a:xfrm>
      </p:grpSpPr>
      <p:pic>
        <p:nvPicPr>
          <p:cNvPr id="381" name="Google Shape;381;p91"/>
          <p:cNvPicPr preferRelativeResize="0"/>
          <p:nvPr/>
        </p:nvPicPr>
        <p:blipFill rotWithShape="1">
          <a:blip r:embed="rId2">
            <a:alphaModFix/>
          </a:blip>
          <a:srcRect r="7800" b="7535"/>
          <a:stretch/>
        </p:blipFill>
        <p:spPr>
          <a:xfrm>
            <a:off x="6579650" y="2571750"/>
            <a:ext cx="2564400" cy="2571900"/>
          </a:xfrm>
          <a:prstGeom prst="rect">
            <a:avLst/>
          </a:prstGeom>
          <a:noFill/>
          <a:ln>
            <a:noFill/>
          </a:ln>
        </p:spPr>
      </p:pic>
      <p:sp>
        <p:nvSpPr>
          <p:cNvPr id="382" name="Google Shape;382;p91"/>
          <p:cNvSpPr txBox="1">
            <a:spLocks noGrp="1"/>
          </p:cNvSpPr>
          <p:nvPr>
            <p:ph type="body" idx="1"/>
          </p:nvPr>
        </p:nvSpPr>
        <p:spPr>
          <a:xfrm>
            <a:off x="457200" y="1295400"/>
            <a:ext cx="82296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383" name="Google Shape;383;p9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Logo A Dark">
  <p:cSld name="Logo A Dark">
    <p:bg>
      <p:bgPr>
        <a:solidFill>
          <a:srgbClr val="2E3D49"/>
        </a:solidFill>
        <a:effectLst/>
      </p:bgPr>
    </p:bg>
    <p:spTree>
      <p:nvGrpSpPr>
        <p:cNvPr id="1" name="Shape 384"/>
        <p:cNvGrpSpPr/>
        <p:nvPr/>
      </p:nvGrpSpPr>
      <p:grpSpPr>
        <a:xfrm>
          <a:off x="0" y="0"/>
          <a:ext cx="0" cy="0"/>
          <a:chOff x="0" y="0"/>
          <a:chExt cx="0" cy="0"/>
        </a:xfrm>
      </p:grpSpPr>
      <p:sp>
        <p:nvSpPr>
          <p:cNvPr id="385" name="Google Shape;385;p92"/>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2017 Udacity. All rights reserved.</a:t>
            </a:r>
            <a:endParaRPr dirty="0"/>
          </a:p>
        </p:txBody>
      </p:sp>
      <p:sp>
        <p:nvSpPr>
          <p:cNvPr id="386" name="Google Shape;386;p92"/>
          <p:cNvSpPr/>
          <p:nvPr/>
        </p:nvSpPr>
        <p:spPr>
          <a:xfrm>
            <a:off x="3796401" y="3514398"/>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dirty="0"/>
          </a:p>
        </p:txBody>
      </p:sp>
      <p:pic>
        <p:nvPicPr>
          <p:cNvPr id="387" name="Google Shape;387;p92"/>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388" name="Google Shape;388;p92"/>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Logo A Light">
  <p:cSld name="Logo A Light">
    <p:bg>
      <p:bgPr>
        <a:solidFill>
          <a:srgbClr val="02B3E4"/>
        </a:solidFill>
        <a:effectLst/>
      </p:bgPr>
    </p:bg>
    <p:spTree>
      <p:nvGrpSpPr>
        <p:cNvPr id="1" name="Shape 389"/>
        <p:cNvGrpSpPr/>
        <p:nvPr/>
      </p:nvGrpSpPr>
      <p:grpSpPr>
        <a:xfrm>
          <a:off x="0" y="0"/>
          <a:ext cx="0" cy="0"/>
          <a:chOff x="0" y="0"/>
          <a:chExt cx="0" cy="0"/>
        </a:xfrm>
      </p:grpSpPr>
      <p:sp>
        <p:nvSpPr>
          <p:cNvPr id="390" name="Google Shape;390;p93"/>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FAFBFC"/>
              </a:buClr>
              <a:buSzPts val="700"/>
              <a:buFont typeface="Open Sans"/>
              <a:buNone/>
            </a:pPr>
            <a:r>
              <a:rPr lang="en" sz="700" b="0" i="0" u="none" strike="noStrike" cap="none">
                <a:solidFill>
                  <a:srgbClr val="FAFBFC"/>
                </a:solidFill>
                <a:latin typeface="Open Sans"/>
                <a:ea typeface="Open Sans"/>
                <a:cs typeface="Open Sans"/>
                <a:sym typeface="Open Sans"/>
              </a:rPr>
              <a:t>© 2017 Udacity. All rights reserved.</a:t>
            </a:r>
            <a:endParaRPr dirty="0"/>
          </a:p>
        </p:txBody>
      </p:sp>
      <p:sp>
        <p:nvSpPr>
          <p:cNvPr id="391" name="Google Shape;391;p93"/>
          <p:cNvSpPr/>
          <p:nvPr/>
        </p:nvSpPr>
        <p:spPr>
          <a:xfrm>
            <a:off x="3796401" y="3514725"/>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AFBFC"/>
              </a:buClr>
              <a:buSzPts val="1800"/>
              <a:buFont typeface="Open Sans"/>
              <a:buNone/>
            </a:pPr>
            <a:r>
              <a:rPr lang="en" sz="1800" b="0" i="0" u="none" strike="noStrike" cap="none">
                <a:solidFill>
                  <a:srgbClr val="FAFBFC"/>
                </a:solidFill>
                <a:latin typeface="Open Sans"/>
                <a:ea typeface="Open Sans"/>
                <a:cs typeface="Open Sans"/>
                <a:sym typeface="Open Sans"/>
              </a:rPr>
              <a:t>Be in Demand</a:t>
            </a:r>
            <a:endParaRPr dirty="0"/>
          </a:p>
        </p:txBody>
      </p:sp>
      <p:pic>
        <p:nvPicPr>
          <p:cNvPr id="392" name="Google Shape;392;p93"/>
          <p:cNvPicPr preferRelativeResize="0"/>
          <p:nvPr/>
        </p:nvPicPr>
        <p:blipFill rotWithShape="1">
          <a:blip r:embed="rId2">
            <a:alphaModFix/>
          </a:blip>
          <a:srcRect/>
          <a:stretch/>
        </p:blipFill>
        <p:spPr>
          <a:xfrm>
            <a:off x="3485828" y="1370725"/>
            <a:ext cx="2172300" cy="1941000"/>
          </a:xfrm>
          <a:prstGeom prst="rect">
            <a:avLst/>
          </a:prstGeom>
          <a:noFill/>
          <a:ln>
            <a:noFill/>
          </a:ln>
        </p:spPr>
      </p:pic>
      <p:sp>
        <p:nvSpPr>
          <p:cNvPr id="393" name="Google Shape;393;p9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Logo B Dark">
  <p:cSld name="Logo B Dark">
    <p:bg>
      <p:bgPr>
        <a:solidFill>
          <a:srgbClr val="2E3D49"/>
        </a:solidFill>
        <a:effectLst/>
      </p:bgPr>
    </p:bg>
    <p:spTree>
      <p:nvGrpSpPr>
        <p:cNvPr id="1" name="Shape 394"/>
        <p:cNvGrpSpPr/>
        <p:nvPr/>
      </p:nvGrpSpPr>
      <p:grpSpPr>
        <a:xfrm>
          <a:off x="0" y="0"/>
          <a:ext cx="0" cy="0"/>
          <a:chOff x="0" y="0"/>
          <a:chExt cx="0" cy="0"/>
        </a:xfrm>
      </p:grpSpPr>
      <p:sp>
        <p:nvSpPr>
          <p:cNvPr id="395" name="Google Shape;395;p94"/>
          <p:cNvSpPr/>
          <p:nvPr/>
        </p:nvSpPr>
        <p:spPr>
          <a:xfrm>
            <a:off x="489756" y="4800600"/>
            <a:ext cx="8164500" cy="152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Clr>
                <a:srgbClr val="7D97AD"/>
              </a:buClr>
              <a:buSzPts val="700"/>
              <a:buFont typeface="Open Sans"/>
              <a:buNone/>
            </a:pPr>
            <a:r>
              <a:rPr lang="en" sz="700" b="0" i="0" u="none" strike="noStrike" cap="none">
                <a:solidFill>
                  <a:srgbClr val="7D97AD"/>
                </a:solidFill>
                <a:latin typeface="Open Sans"/>
                <a:ea typeface="Open Sans"/>
                <a:cs typeface="Open Sans"/>
                <a:sym typeface="Open Sans"/>
              </a:rPr>
              <a:t>© 2017 Udacity. All rights reserved.</a:t>
            </a:r>
            <a:endParaRPr dirty="0"/>
          </a:p>
        </p:txBody>
      </p:sp>
      <p:sp>
        <p:nvSpPr>
          <p:cNvPr id="396" name="Google Shape;396;p94"/>
          <p:cNvSpPr/>
          <p:nvPr/>
        </p:nvSpPr>
        <p:spPr>
          <a:xfrm>
            <a:off x="3796401" y="3048793"/>
            <a:ext cx="1551300" cy="3477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Open Sans"/>
              <a:buNone/>
            </a:pPr>
            <a:r>
              <a:rPr lang="en" sz="1800" b="0" i="0" u="none" strike="noStrike" cap="none">
                <a:solidFill>
                  <a:srgbClr val="FFFFFF"/>
                </a:solidFill>
                <a:latin typeface="Open Sans"/>
                <a:ea typeface="Open Sans"/>
                <a:cs typeface="Open Sans"/>
                <a:sym typeface="Open Sans"/>
              </a:rPr>
              <a:t>Be in Demand</a:t>
            </a:r>
            <a:endParaRPr dirty="0"/>
          </a:p>
        </p:txBody>
      </p:sp>
      <p:pic>
        <p:nvPicPr>
          <p:cNvPr id="397" name="Google Shape;397;p94"/>
          <p:cNvPicPr preferRelativeResize="0"/>
          <p:nvPr/>
        </p:nvPicPr>
        <p:blipFill rotWithShape="1">
          <a:blip r:embed="rId2">
            <a:alphaModFix/>
          </a:blip>
          <a:srcRect/>
          <a:stretch/>
        </p:blipFill>
        <p:spPr>
          <a:xfrm>
            <a:off x="2500679" y="2221260"/>
            <a:ext cx="4143299" cy="720000"/>
          </a:xfrm>
          <a:prstGeom prst="rect">
            <a:avLst/>
          </a:prstGeom>
          <a:noFill/>
          <a:ln>
            <a:noFill/>
          </a:ln>
        </p:spPr>
      </p:pic>
      <p:sp>
        <p:nvSpPr>
          <p:cNvPr id="398" name="Google Shape;398;p94"/>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399"/>
        <p:cNvGrpSpPr/>
        <p:nvPr/>
      </p:nvGrpSpPr>
      <p:grpSpPr>
        <a:xfrm>
          <a:off x="0" y="0"/>
          <a:ext cx="0" cy="0"/>
          <a:chOff x="0" y="0"/>
          <a:chExt cx="0" cy="0"/>
        </a:xfrm>
      </p:grpSpPr>
      <p:sp>
        <p:nvSpPr>
          <p:cNvPr id="400" name="Google Shape;400;p95"/>
          <p:cNvSpPr txBox="1">
            <a:spLocks noGrp="1"/>
          </p:cNvSpPr>
          <p:nvPr>
            <p:ph type="title"/>
          </p:nvPr>
        </p:nvSpPr>
        <p:spPr>
          <a:xfrm>
            <a:off x="355656" y="66405"/>
            <a:ext cx="8544600" cy="861000"/>
          </a:xfrm>
          <a:prstGeom prst="rect">
            <a:avLst/>
          </a:prstGeom>
          <a:noFill/>
          <a:ln>
            <a:noFill/>
          </a:ln>
        </p:spPr>
        <p:txBody>
          <a:bodyPr spcFirstLastPara="1" wrap="square" lIns="91425" tIns="91425" rIns="91425" bIns="91425" anchor="ctr" anchorCtr="0">
            <a:noAutofit/>
          </a:bodyPr>
          <a:lstStyle>
            <a:lvl1pPr marL="0" marR="0" lvl="0" indent="0" algn="ctr" rtl="0">
              <a:lnSpc>
                <a:spcPct val="120000"/>
              </a:lnSpc>
              <a:spcBef>
                <a:spcPts val="0"/>
              </a:spcBef>
              <a:spcAft>
                <a:spcPts val="0"/>
              </a:spcAft>
              <a:buClr>
                <a:srgbClr val="35434E"/>
              </a:buClr>
              <a:buSzPts val="6000"/>
              <a:buFont typeface="Amatic SC"/>
              <a:buNone/>
              <a:defRPr sz="6000" b="0" i="0" u="none" strike="noStrike" cap="none">
                <a:solidFill>
                  <a:srgbClr val="35434E"/>
                </a:solidFill>
                <a:latin typeface="Amatic SC"/>
                <a:ea typeface="Amatic SC"/>
                <a:cs typeface="Amatic SC"/>
                <a:sym typeface="Amatic SC"/>
              </a:defRPr>
            </a:lvl1pPr>
            <a:lvl2pPr marL="0" marR="0" lvl="1" indent="88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cxnSp>
        <p:nvCxnSpPr>
          <p:cNvPr id="401" name="Google Shape;401;p95"/>
          <p:cNvCxnSpPr/>
          <p:nvPr/>
        </p:nvCxnSpPr>
        <p:spPr>
          <a:xfrm>
            <a:off x="485125" y="908521"/>
            <a:ext cx="8173800" cy="0"/>
          </a:xfrm>
          <a:prstGeom prst="straightConnector1">
            <a:avLst/>
          </a:prstGeom>
          <a:noFill/>
          <a:ln w="9525" cap="flat" cmpd="sng">
            <a:solidFill>
              <a:srgbClr val="8BB0CE"/>
            </a:solidFill>
            <a:prstDash val="solid"/>
            <a:round/>
            <a:headEnd type="none" w="sm" len="sm"/>
            <a:tailEnd type="none" w="sm" len="sm"/>
          </a:ln>
        </p:spPr>
      </p:cxn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402"/>
        <p:cNvGrpSpPr/>
        <p:nvPr/>
      </p:nvGrpSpPr>
      <p:grpSpPr>
        <a:xfrm>
          <a:off x="0" y="0"/>
          <a:ext cx="0" cy="0"/>
          <a:chOff x="0" y="0"/>
          <a:chExt cx="0" cy="0"/>
        </a:xfrm>
      </p:grpSpPr>
      <p:sp>
        <p:nvSpPr>
          <p:cNvPr id="403" name="Google Shape;403;p96"/>
          <p:cNvSpPr txBox="1">
            <a:spLocks noGrp="1"/>
          </p:cNvSpPr>
          <p:nvPr>
            <p:ph type="title"/>
          </p:nvPr>
        </p:nvSpPr>
        <p:spPr>
          <a:xfrm>
            <a:off x="457200" y="76378"/>
            <a:ext cx="8229600" cy="857400"/>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1pPr>
            <a:lvl2pPr marL="0" marR="0" lvl="1" indent="228600" algn="l" rtl="0">
              <a:lnSpc>
                <a:spcPct val="10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2pPr>
            <a:lvl3pPr marL="0" marR="0" lvl="2"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3pPr>
            <a:lvl4pPr marL="0" marR="0" lvl="3"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4pPr>
            <a:lvl5pPr marL="0" marR="0" lvl="4"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5pPr>
            <a:lvl6pPr marL="0" marR="0" lvl="5"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6pPr>
            <a:lvl7pPr marL="0" marR="0" lvl="6"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7pPr>
            <a:lvl8pPr marL="0" marR="0" lvl="7"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8pPr>
            <a:lvl9pPr marL="0" marR="0" lvl="8" indent="228600" algn="l" rtl="0">
              <a:lnSpc>
                <a:spcPct val="120000"/>
              </a:lnSpc>
              <a:spcBef>
                <a:spcPts val="0"/>
              </a:spcBef>
              <a:spcAft>
                <a:spcPts val="0"/>
              </a:spcAft>
              <a:buClr>
                <a:srgbClr val="1E699F"/>
              </a:buClr>
              <a:buSzPts val="500"/>
              <a:buFont typeface="News Cycle"/>
              <a:buNone/>
              <a:defRPr sz="4000" b="0" i="0" u="none" strike="noStrike" cap="none">
                <a:solidFill>
                  <a:srgbClr val="1E699F"/>
                </a:solidFill>
                <a:latin typeface="News Cycle"/>
                <a:ea typeface="News Cycle"/>
                <a:cs typeface="News Cycle"/>
                <a:sym typeface="News Cycle"/>
              </a:defRPr>
            </a:lvl9pPr>
          </a:lstStyle>
          <a:p>
            <a:endParaRPr/>
          </a:p>
        </p:txBody>
      </p:sp>
      <p:sp>
        <p:nvSpPr>
          <p:cNvPr id="404" name="Google Shape;404;p96"/>
          <p:cNvSpPr txBox="1">
            <a:spLocks noGrp="1"/>
          </p:cNvSpPr>
          <p:nvPr>
            <p:ph type="body" idx="1"/>
          </p:nvPr>
        </p:nvSpPr>
        <p:spPr>
          <a:xfrm>
            <a:off x="457200" y="1200151"/>
            <a:ext cx="8229600" cy="37257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600"/>
              </a:spcBef>
              <a:spcAft>
                <a:spcPts val="0"/>
              </a:spcAft>
              <a:buClr>
                <a:srgbClr val="666666"/>
              </a:buClr>
              <a:buSzPts val="500"/>
              <a:buFont typeface="News Cycle"/>
              <a:buNone/>
              <a:defRPr sz="3000" b="0" i="0" u="none" strike="noStrike" cap="none">
                <a:solidFill>
                  <a:srgbClr val="666666"/>
                </a:solidFill>
                <a:latin typeface="News Cycle"/>
                <a:ea typeface="News Cycle"/>
                <a:cs typeface="News Cycle"/>
                <a:sym typeface="News Cycle"/>
              </a:defRPr>
            </a:lvl1pPr>
            <a:lvl2pPr marL="914400" marR="0" lvl="1" indent="-228600" algn="l" rtl="0">
              <a:lnSpc>
                <a:spcPct val="100000"/>
              </a:lnSpc>
              <a:spcBef>
                <a:spcPts val="480"/>
              </a:spcBef>
              <a:spcAft>
                <a:spcPts val="0"/>
              </a:spcAft>
              <a:buClr>
                <a:srgbClr val="666666"/>
              </a:buClr>
              <a:buSzPts val="500"/>
              <a:buFont typeface="News Cycle"/>
              <a:buNone/>
              <a:defRPr sz="2400" b="0" i="0" u="none" strike="noStrike" cap="none">
                <a:solidFill>
                  <a:srgbClr val="666666"/>
                </a:solidFill>
                <a:latin typeface="News Cycle"/>
                <a:ea typeface="News Cycle"/>
                <a:cs typeface="News Cycle"/>
                <a:sym typeface="News Cycle"/>
              </a:defRPr>
            </a:lvl2pPr>
            <a:lvl3pPr marL="1371600" marR="0" lvl="2" indent="-228600" algn="l" rtl="0">
              <a:lnSpc>
                <a:spcPct val="100000"/>
              </a:lnSpc>
              <a:spcBef>
                <a:spcPts val="480"/>
              </a:spcBef>
              <a:spcAft>
                <a:spcPts val="0"/>
              </a:spcAft>
              <a:buClr>
                <a:srgbClr val="666666"/>
              </a:buClr>
              <a:buSzPts val="500"/>
              <a:buFont typeface="News Cycle"/>
              <a:buNone/>
              <a:defRPr sz="2400" b="0" i="0" u="none" strike="noStrike" cap="none">
                <a:solidFill>
                  <a:srgbClr val="666666"/>
                </a:solidFill>
                <a:latin typeface="News Cycle"/>
                <a:ea typeface="News Cycle"/>
                <a:cs typeface="News Cycle"/>
                <a:sym typeface="News Cycle"/>
              </a:defRPr>
            </a:lvl3pPr>
            <a:lvl4pPr marL="1828800" marR="0" lvl="3"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4pPr>
            <a:lvl5pPr marL="2286000" marR="0" lvl="4"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5pPr>
            <a:lvl6pPr marL="2743200" marR="0" lvl="5"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6pPr>
            <a:lvl7pPr marL="3200400" marR="0" lvl="6"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7pPr>
            <a:lvl8pPr marL="3657600" marR="0" lvl="7"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8pPr>
            <a:lvl9pPr marL="4114800" marR="0" lvl="8" indent="-228600" algn="l" rtl="0">
              <a:lnSpc>
                <a:spcPct val="100000"/>
              </a:lnSpc>
              <a:spcBef>
                <a:spcPts val="360"/>
              </a:spcBef>
              <a:spcAft>
                <a:spcPts val="0"/>
              </a:spcAft>
              <a:buClr>
                <a:srgbClr val="666666"/>
              </a:buClr>
              <a:buSzPts val="500"/>
              <a:buFont typeface="News Cycle"/>
              <a:buNone/>
              <a:defRPr sz="1800" b="0" i="0" u="none" strike="noStrike" cap="none">
                <a:solidFill>
                  <a:srgbClr val="666666"/>
                </a:solidFill>
                <a:latin typeface="News Cycle"/>
                <a:ea typeface="News Cycle"/>
                <a:cs typeface="News Cycle"/>
                <a:sym typeface="News Cycle"/>
              </a:defRPr>
            </a:lvl9pPr>
          </a:lstStyle>
          <a:p>
            <a:endParaRPr/>
          </a:p>
        </p:txBody>
      </p:sp>
      <p:cxnSp>
        <p:nvCxnSpPr>
          <p:cNvPr id="405" name="Google Shape;405;p96"/>
          <p:cNvCxnSpPr/>
          <p:nvPr/>
        </p:nvCxnSpPr>
        <p:spPr>
          <a:xfrm>
            <a:off x="1321150" y="933638"/>
            <a:ext cx="7285200" cy="0"/>
          </a:xfrm>
          <a:prstGeom prst="straightConnector1">
            <a:avLst/>
          </a:prstGeom>
          <a:noFill/>
          <a:ln w="9525" cap="flat" cmpd="sng">
            <a:solidFill>
              <a:srgbClr val="B7B7B7"/>
            </a:solidFill>
            <a:prstDash val="solid"/>
            <a:round/>
            <a:headEnd type="none" w="sm" len="sm"/>
            <a:tailEnd type="none" w="sm" len="sm"/>
          </a:ln>
        </p:spPr>
      </p:cxnSp>
      <p:cxnSp>
        <p:nvCxnSpPr>
          <p:cNvPr id="406" name="Google Shape;406;p96"/>
          <p:cNvCxnSpPr/>
          <p:nvPr/>
        </p:nvCxnSpPr>
        <p:spPr>
          <a:xfrm>
            <a:off x="563661" y="933629"/>
            <a:ext cx="757500" cy="0"/>
          </a:xfrm>
          <a:prstGeom prst="straightConnector1">
            <a:avLst/>
          </a:prstGeom>
          <a:noFill/>
          <a:ln w="19050" cap="flat" cmpd="sng">
            <a:solidFill>
              <a:srgbClr val="FF9900"/>
            </a:solidFill>
            <a:prstDash val="solid"/>
            <a:round/>
            <a:headEnd type="none" w="sm" len="sm"/>
            <a:tailEnd type="none" w="sm" len="sm"/>
          </a:ln>
        </p:spPr>
      </p:cxn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407"/>
        <p:cNvGrpSpPr/>
        <p:nvPr/>
      </p:nvGrpSpPr>
      <p:grpSpPr>
        <a:xfrm>
          <a:off x="0" y="0"/>
          <a:ext cx="0" cy="0"/>
          <a:chOff x="0" y="0"/>
          <a:chExt cx="0" cy="0"/>
        </a:xfrm>
      </p:grpSpPr>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1">
  <p:cSld name="Title 1">
    <p:bg>
      <p:bgPr>
        <a:solidFill>
          <a:srgbClr val="FFFFFF"/>
        </a:solidFill>
        <a:effectLst/>
      </p:bgPr>
    </p:bg>
    <p:spTree>
      <p:nvGrpSpPr>
        <p:cNvPr id="1" name="Shape 408"/>
        <p:cNvGrpSpPr/>
        <p:nvPr/>
      </p:nvGrpSpPr>
      <p:grpSpPr>
        <a:xfrm>
          <a:off x="0" y="0"/>
          <a:ext cx="0" cy="0"/>
          <a:chOff x="0" y="0"/>
          <a:chExt cx="0" cy="0"/>
        </a:xfrm>
      </p:grpSpPr>
      <p:sp>
        <p:nvSpPr>
          <p:cNvPr id="409" name="Google Shape;409;p98"/>
          <p:cNvSpPr txBox="1">
            <a:spLocks noGrp="1"/>
          </p:cNvSpPr>
          <p:nvPr>
            <p:ph type="body" idx="1"/>
          </p:nvPr>
        </p:nvSpPr>
        <p:spPr>
          <a:xfrm>
            <a:off x="457200" y="914251"/>
            <a:ext cx="8229600" cy="309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10" name="Google Shape;410;p98"/>
          <p:cNvSpPr txBox="1">
            <a:spLocks noGrp="1"/>
          </p:cNvSpPr>
          <p:nvPr>
            <p:ph type="body" idx="2"/>
          </p:nvPr>
        </p:nvSpPr>
        <p:spPr>
          <a:xfrm>
            <a:off x="457200" y="4914900"/>
            <a:ext cx="3957600" cy="1143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7D97AD"/>
              </a:buClr>
              <a:buSzPts val="500"/>
              <a:buFont typeface="Open Sans"/>
              <a:buNone/>
              <a:defRPr sz="700" b="0" i="0" u="none" strike="noStrike" cap="none">
                <a:solidFill>
                  <a:srgbClr val="7D97AD"/>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11" name="Google Shape;411;p98"/>
          <p:cNvSpPr txBox="1">
            <a:spLocks noGrp="1"/>
          </p:cNvSpPr>
          <p:nvPr>
            <p:ph type="title"/>
          </p:nvPr>
        </p:nvSpPr>
        <p:spPr>
          <a:xfrm>
            <a:off x="457200" y="304800"/>
            <a:ext cx="8229600" cy="5952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L="0" marR="0" lvl="1" indent="88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12" name="Google Shape;412;p98"/>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
        <p:nvSpPr>
          <p:cNvPr id="413" name="Google Shape;413;p98"/>
          <p:cNvSpPr txBox="1">
            <a:spLocks noGrp="1"/>
          </p:cNvSpPr>
          <p:nvPr>
            <p:ph type="body" idx="3"/>
          </p:nvPr>
        </p:nvSpPr>
        <p:spPr>
          <a:xfrm>
            <a:off x="457200" y="1715877"/>
            <a:ext cx="8229600" cy="2857800"/>
          </a:xfrm>
          <a:prstGeom prst="rect">
            <a:avLst/>
          </a:prstGeom>
          <a:noFill/>
          <a:ln>
            <a:noFill/>
          </a:ln>
        </p:spPr>
        <p:txBody>
          <a:bodyPr spcFirstLastPara="1" wrap="square" lIns="91425" tIns="91425" rIns="91425" bIns="9142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14"/>
        <p:cNvGrpSpPr/>
        <p:nvPr/>
      </p:nvGrpSpPr>
      <p:grpSpPr>
        <a:xfrm>
          <a:off x="0" y="0"/>
          <a:ext cx="0" cy="0"/>
          <a:chOff x="0" y="0"/>
          <a:chExt cx="0" cy="0"/>
        </a:xfrm>
      </p:grpSpPr>
      <p:sp>
        <p:nvSpPr>
          <p:cNvPr id="415" name="Google Shape;415;p99"/>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lnSpc>
                <a:spcPct val="120000"/>
              </a:lnSpc>
              <a:spcBef>
                <a:spcPts val="0"/>
              </a:spcBef>
              <a:spcAft>
                <a:spcPts val="0"/>
              </a:spcAft>
              <a:buClr>
                <a:schemeClr val="dk1"/>
              </a:buClr>
              <a:buSzPts val="500"/>
              <a:buFont typeface="Calibri"/>
              <a:buNone/>
              <a:defRPr sz="4400" b="0" i="0" u="none" strike="noStrike" cap="none">
                <a:solidFill>
                  <a:schemeClr val="dk1"/>
                </a:solidFill>
                <a:latin typeface="Calibri"/>
                <a:ea typeface="Calibri"/>
                <a:cs typeface="Calibri"/>
                <a:sym typeface="Calibri"/>
              </a:defRPr>
            </a:lvl1pPr>
            <a:lvl2pPr marL="0" marR="0" lvl="1"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2pPr>
            <a:lvl3pPr marL="0" marR="0" lvl="2"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3pPr>
            <a:lvl4pPr marL="0" marR="0" lvl="3"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4pPr>
            <a:lvl5pPr marL="0" marR="0" lvl="4"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5pPr>
            <a:lvl6pPr marL="0" marR="0" lvl="5"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6pPr>
            <a:lvl7pPr marL="0" marR="0" lvl="6"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7pPr>
            <a:lvl8pPr marL="0" marR="0" lvl="7"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8pPr>
            <a:lvl9pPr marL="0" marR="0" lvl="8" indent="0" algn="l" rtl="0">
              <a:lnSpc>
                <a:spcPct val="120000"/>
              </a:lnSpc>
              <a:spcBef>
                <a:spcPts val="0"/>
              </a:spcBef>
              <a:spcAft>
                <a:spcPts val="0"/>
              </a:spcAft>
              <a:buClr>
                <a:srgbClr val="2E3D49"/>
              </a:buClr>
              <a:buSzPts val="500"/>
              <a:buFont typeface="Open Sans"/>
              <a:buNone/>
              <a:defRPr sz="1800" b="0" i="0" u="none" strike="noStrike" cap="none">
                <a:solidFill>
                  <a:srgbClr val="2E3D49"/>
                </a:solidFill>
                <a:latin typeface="Open Sans"/>
                <a:ea typeface="Open Sans"/>
                <a:cs typeface="Open Sans"/>
                <a:sym typeface="Open Sans"/>
              </a:defRPr>
            </a:lvl9pPr>
          </a:lstStyle>
          <a:p>
            <a:endParaRPr/>
          </a:p>
        </p:txBody>
      </p:sp>
      <p:sp>
        <p:nvSpPr>
          <p:cNvPr id="416" name="Google Shape;416;p99"/>
          <p:cNvSpPr txBox="1">
            <a:spLocks noGrp="1"/>
          </p:cNvSpPr>
          <p:nvPr>
            <p:ph type="body" idx="1"/>
          </p:nvPr>
        </p:nvSpPr>
        <p:spPr>
          <a:xfrm>
            <a:off x="457200" y="1200151"/>
            <a:ext cx="8229600" cy="3394500"/>
          </a:xfrm>
          <a:prstGeom prst="rect">
            <a:avLst/>
          </a:prstGeom>
          <a:noFill/>
          <a:ln>
            <a:noFill/>
          </a:ln>
        </p:spPr>
        <p:txBody>
          <a:bodyPr spcFirstLastPara="1" wrap="square" lIns="91425" tIns="91425" rIns="91425" bIns="91425" anchor="t" anchorCtr="0">
            <a:no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17" name="Google Shape;417;p99"/>
          <p:cNvSpPr txBox="1">
            <a:spLocks noGrp="1"/>
          </p:cNvSpPr>
          <p:nvPr>
            <p:ph type="dt" idx="10"/>
          </p:nvPr>
        </p:nvSpPr>
        <p:spPr>
          <a:xfrm>
            <a:off x="457200" y="4767264"/>
            <a:ext cx="2133600" cy="2739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dirty="0"/>
          </a:p>
        </p:txBody>
      </p:sp>
      <p:sp>
        <p:nvSpPr>
          <p:cNvPr id="418" name="Google Shape;418;p99"/>
          <p:cNvSpPr txBox="1">
            <a:spLocks noGrp="1"/>
          </p:cNvSpPr>
          <p:nvPr>
            <p:ph type="ftr" idx="11"/>
          </p:nvPr>
        </p:nvSpPr>
        <p:spPr>
          <a:xfrm>
            <a:off x="3124202" y="4767264"/>
            <a:ext cx="2895600" cy="273900"/>
          </a:xfrm>
          <a:prstGeom prst="rect">
            <a:avLst/>
          </a:prstGeom>
          <a:noFill/>
          <a:ln>
            <a:noFill/>
          </a:ln>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dirty="0"/>
          </a:p>
        </p:txBody>
      </p:sp>
      <p:sp>
        <p:nvSpPr>
          <p:cNvPr id="419" name="Google Shape;419;p99"/>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‹Nº›</a:t>
            </a:fld>
            <a:endParaRPr dirty="0"/>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Nur Titel">
  <p:cSld name="Nur Titel">
    <p:spTree>
      <p:nvGrpSpPr>
        <p:cNvPr id="1" name="Shape 420"/>
        <p:cNvGrpSpPr/>
        <p:nvPr/>
      </p:nvGrpSpPr>
      <p:grpSpPr>
        <a:xfrm>
          <a:off x="0" y="0"/>
          <a:ext cx="0" cy="0"/>
          <a:chOff x="0" y="0"/>
          <a:chExt cx="0" cy="0"/>
        </a:xfrm>
      </p:grpSpPr>
      <p:sp>
        <p:nvSpPr>
          <p:cNvPr id="421" name="Google Shape;421;p100"/>
          <p:cNvSpPr txBox="1">
            <a:spLocks noGrp="1"/>
          </p:cNvSpPr>
          <p:nvPr>
            <p:ph type="title"/>
          </p:nvPr>
        </p:nvSpPr>
        <p:spPr>
          <a:xfrm>
            <a:off x="251222" y="141480"/>
            <a:ext cx="8641500" cy="593400"/>
          </a:xfrm>
          <a:prstGeom prst="rect">
            <a:avLst/>
          </a:prstGeom>
          <a:noFill/>
          <a:ln>
            <a:noFill/>
          </a:ln>
        </p:spPr>
        <p:txBody>
          <a:bodyPr spcFirstLastPara="1" wrap="square" lIns="91425" tIns="91425" rIns="91425" bIns="91425" anchor="b" anchorCtr="0">
            <a:noAutofit/>
          </a:bodyPr>
          <a:lstStyle>
            <a:lvl1pPr marL="0" marR="0" lvl="0" indent="0" algn="l" rtl="0">
              <a:lnSpc>
                <a:spcPct val="90000"/>
              </a:lnSpc>
              <a:spcBef>
                <a:spcPts val="0"/>
              </a:spcBef>
              <a:spcAft>
                <a:spcPts val="0"/>
              </a:spcAft>
              <a:buClr>
                <a:schemeClr val="dk1"/>
              </a:buClr>
              <a:buSzPts val="1100"/>
              <a:buFont typeface="Arial"/>
              <a:buNone/>
              <a:defRPr sz="1700" b="1" i="0" u="none" strike="noStrike" cap="none">
                <a:solidFill>
                  <a:schemeClr val="dk1"/>
                </a:solidFill>
                <a:latin typeface="Arial"/>
                <a:ea typeface="Arial"/>
                <a:cs typeface="Arial"/>
                <a:sym typeface="Arial"/>
              </a:defRPr>
            </a:lvl1pPr>
            <a:lvl2pPr marL="0" marR="0" lvl="1"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2pPr>
            <a:lvl3pPr marL="0" marR="0" lvl="2"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3pPr>
            <a:lvl4pPr marL="0" marR="0" lvl="3"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4pPr>
            <a:lvl5pPr marL="0" marR="0" lvl="4"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5pPr>
            <a:lvl6pPr marL="0" marR="0" lvl="5"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6pPr>
            <a:lvl7pPr marL="0" marR="0" lvl="6"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7pPr>
            <a:lvl8pPr marL="0" marR="0" lvl="7"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8pPr>
            <a:lvl9pPr marL="0" marR="0" lvl="8" indent="0" algn="l" rtl="0">
              <a:lnSpc>
                <a:spcPct val="120000"/>
              </a:lnSpc>
              <a:spcBef>
                <a:spcPts val="0"/>
              </a:spcBef>
              <a:spcAft>
                <a:spcPts val="0"/>
              </a:spcAft>
              <a:buClr>
                <a:srgbClr val="2E3D49"/>
              </a:buClr>
              <a:buSzPts val="1100"/>
              <a:buFont typeface="Open Sans"/>
              <a:buNone/>
              <a:defRPr sz="1400" b="0" i="0" u="none" strike="noStrike" cap="none">
                <a:solidFill>
                  <a:srgbClr val="2E3D49"/>
                </a:solidFill>
                <a:latin typeface="Open Sans"/>
                <a:ea typeface="Open Sans"/>
                <a:cs typeface="Open Sans"/>
                <a:sym typeface="Open Sans"/>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2">
  <p:cSld name="1_Title">
    <p:bg>
      <p:bgPr>
        <a:solidFill>
          <a:srgbClr val="FFFFFF"/>
        </a:solidFill>
        <a:effectLst/>
      </p:bgPr>
    </p:bg>
    <p:spTree>
      <p:nvGrpSpPr>
        <p:cNvPr id="1" name="Shape 422"/>
        <p:cNvGrpSpPr/>
        <p:nvPr/>
      </p:nvGrpSpPr>
      <p:grpSpPr>
        <a:xfrm>
          <a:off x="0" y="0"/>
          <a:ext cx="0" cy="0"/>
          <a:chOff x="0" y="0"/>
          <a:chExt cx="0" cy="0"/>
        </a:xfrm>
      </p:grpSpPr>
      <p:sp>
        <p:nvSpPr>
          <p:cNvPr id="423" name="Google Shape;423;p101"/>
          <p:cNvSpPr txBox="1">
            <a:spLocks noGrp="1"/>
          </p:cNvSpPr>
          <p:nvPr>
            <p:ph type="body" idx="1"/>
          </p:nvPr>
        </p:nvSpPr>
        <p:spPr>
          <a:xfrm>
            <a:off x="457200" y="914251"/>
            <a:ext cx="8229600" cy="3096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
        <p:nvSpPr>
          <p:cNvPr id="424" name="Google Shape;424;p101"/>
          <p:cNvSpPr txBox="1">
            <a:spLocks noGrp="1"/>
          </p:cNvSpPr>
          <p:nvPr>
            <p:ph type="title"/>
          </p:nvPr>
        </p:nvSpPr>
        <p:spPr>
          <a:xfrm>
            <a:off x="457200" y="304800"/>
            <a:ext cx="8229600" cy="595200"/>
          </a:xfrm>
          <a:prstGeom prst="rect">
            <a:avLst/>
          </a:prstGeom>
          <a:noFill/>
          <a:ln>
            <a:noFill/>
          </a:ln>
        </p:spPr>
        <p:txBody>
          <a:bodyPr spcFirstLastPara="1" wrap="square" lIns="34275" tIns="34275" rIns="34275" bIns="34275" anchor="t" anchorCtr="0">
            <a:noAutofit/>
          </a:bodyPr>
          <a:lstStyle>
            <a:lvl1pPr marR="0" lvl="0" algn="l" rtl="0">
              <a:lnSpc>
                <a:spcPct val="100000"/>
              </a:lnSpc>
              <a:spcBef>
                <a:spcPts val="0"/>
              </a:spcBef>
              <a:spcAft>
                <a:spcPts val="0"/>
              </a:spcAft>
              <a:buClr>
                <a:srgbClr val="2D3D4A"/>
              </a:buClr>
              <a:buSzPts val="500"/>
              <a:buFont typeface="Open Sans"/>
              <a:buNone/>
              <a:defRPr sz="3600" b="0" i="0" u="none" strike="noStrike" cap="none">
                <a:solidFill>
                  <a:srgbClr val="2D3D4A"/>
                </a:solidFill>
                <a:latin typeface="Open Sans"/>
                <a:ea typeface="Open Sans"/>
                <a:cs typeface="Open Sans"/>
                <a:sym typeface="Open Sans"/>
              </a:defRPr>
            </a:lvl1pPr>
            <a:lvl2pPr marR="0" lvl="1"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2pPr>
            <a:lvl3pPr marR="0" lvl="2"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3pPr>
            <a:lvl4pPr marR="0" lvl="3"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4pPr>
            <a:lvl5pPr marR="0" lvl="4"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5pPr>
            <a:lvl6pPr marR="0" lvl="5"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6pPr>
            <a:lvl7pPr marR="0" lvl="6"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7pPr>
            <a:lvl8pPr marR="0" lvl="7"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8pPr>
            <a:lvl9pPr marR="0" lvl="8" algn="l" rtl="0">
              <a:lnSpc>
                <a:spcPct val="120000"/>
              </a:lnSpc>
              <a:spcBef>
                <a:spcPts val="0"/>
              </a:spcBef>
              <a:spcAft>
                <a:spcPts val="0"/>
              </a:spcAft>
              <a:buClr>
                <a:srgbClr val="FFFFFF"/>
              </a:buClr>
              <a:buSzPts val="500"/>
              <a:buFont typeface="Open Sans"/>
              <a:buNone/>
              <a:defRPr sz="4500" b="0" i="0" u="none" strike="noStrike" cap="none">
                <a:solidFill>
                  <a:srgbClr val="FFFFFF"/>
                </a:solidFill>
                <a:latin typeface="Open Sans"/>
                <a:ea typeface="Open Sans"/>
                <a:cs typeface="Open Sans"/>
                <a:sym typeface="Open Sans"/>
              </a:defRPr>
            </a:lvl9pPr>
          </a:lstStyle>
          <a:p>
            <a:endParaRPr/>
          </a:p>
        </p:txBody>
      </p:sp>
      <p:sp>
        <p:nvSpPr>
          <p:cNvPr id="425" name="Google Shape;425;p101"/>
          <p:cNvSpPr txBox="1">
            <a:spLocks noGrp="1"/>
          </p:cNvSpPr>
          <p:nvPr>
            <p:ph type="sldNum" idx="12"/>
          </p:nvPr>
        </p:nvSpPr>
        <p:spPr>
          <a:xfrm>
            <a:off x="8635403" y="4914900"/>
            <a:ext cx="102900" cy="114300"/>
          </a:xfrm>
          <a:prstGeom prst="rect">
            <a:avLst/>
          </a:prstGeom>
          <a:noFill/>
          <a:ln>
            <a:noFill/>
          </a:ln>
        </p:spPr>
        <p:txBody>
          <a:bodyPr spcFirstLastPara="1" wrap="square" lIns="0" tIns="0" rIns="0" bIns="0" anchor="t" anchorCtr="0">
            <a:noAutofit/>
          </a:bodyPr>
          <a:lstStyle>
            <a:lvl1pPr marL="0" marR="0" lvl="0"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1pPr>
            <a:lvl2pPr marL="0" marR="0" lvl="1"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2pPr>
            <a:lvl3pPr marL="0" marR="0" lvl="2"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3pPr>
            <a:lvl4pPr marL="0" marR="0" lvl="3"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4pPr>
            <a:lvl5pPr marL="0" marR="0" lvl="4"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5pPr>
            <a:lvl6pPr marL="0" marR="0" lvl="5"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6pPr>
            <a:lvl7pPr marL="0" marR="0" lvl="6"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7pPr>
            <a:lvl8pPr marL="0" marR="0" lvl="7"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8pPr>
            <a:lvl9pPr marL="0" marR="0" lvl="8" indent="0" algn="ctr" rtl="0">
              <a:lnSpc>
                <a:spcPct val="100000"/>
              </a:lnSpc>
              <a:spcBef>
                <a:spcPts val="0"/>
              </a:spcBef>
              <a:spcAft>
                <a:spcPts val="0"/>
              </a:spcAft>
              <a:buClr>
                <a:srgbClr val="7D97AD"/>
              </a:buClr>
              <a:buSzPts val="700"/>
              <a:buFont typeface="Open Sans"/>
              <a:buNone/>
              <a:defRPr sz="700" b="0" i="0" u="none" strike="noStrike" cap="none">
                <a:solidFill>
                  <a:srgbClr val="7D97AD"/>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solidFill>
                <a:srgbClr val="929292"/>
              </a:solidFill>
            </a:endParaRPr>
          </a:p>
        </p:txBody>
      </p:sp>
      <p:sp>
        <p:nvSpPr>
          <p:cNvPr id="426" name="Google Shape;426;p101"/>
          <p:cNvSpPr txBox="1">
            <a:spLocks noGrp="1"/>
          </p:cNvSpPr>
          <p:nvPr>
            <p:ph type="body" idx="2"/>
          </p:nvPr>
        </p:nvSpPr>
        <p:spPr>
          <a:xfrm>
            <a:off x="457200" y="1715877"/>
            <a:ext cx="8229600" cy="2857800"/>
          </a:xfrm>
          <a:prstGeom prst="rect">
            <a:avLst/>
          </a:prstGeom>
          <a:noFill/>
          <a:ln>
            <a:noFill/>
          </a:ln>
        </p:spPr>
        <p:txBody>
          <a:bodyPr spcFirstLastPara="1" wrap="square" lIns="34275" tIns="34275" rIns="34275" bIns="34275" anchor="ctr" anchorCtr="0">
            <a:noAutofit/>
          </a:bodyPr>
          <a:lstStyle>
            <a:lvl1pPr marL="457200" marR="0" lvl="0"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2D3D4A"/>
              </a:buClr>
              <a:buSzPts val="500"/>
              <a:buFont typeface="Open Sans"/>
              <a:buNone/>
              <a:defRPr sz="1800" b="0" i="0" u="none" strike="noStrike" cap="none">
                <a:solidFill>
                  <a:srgbClr val="2D3D4A"/>
                </a:solidFill>
                <a:latin typeface="Open Sans"/>
                <a:ea typeface="Open Sans"/>
                <a:cs typeface="Open Sans"/>
                <a:sym typeface="Open Sans"/>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V1" type="title">
  <p:cSld name="TITLE">
    <p:spTree>
      <p:nvGrpSpPr>
        <p:cNvPr id="1" name="Shape 428"/>
        <p:cNvGrpSpPr/>
        <p:nvPr/>
      </p:nvGrpSpPr>
      <p:grpSpPr>
        <a:xfrm>
          <a:off x="0" y="0"/>
          <a:ext cx="0" cy="0"/>
          <a:chOff x="0" y="0"/>
          <a:chExt cx="0" cy="0"/>
        </a:xfrm>
      </p:grpSpPr>
      <p:pic>
        <p:nvPicPr>
          <p:cNvPr id="429" name="Google Shape;429;p103"/>
          <p:cNvPicPr preferRelativeResize="0"/>
          <p:nvPr/>
        </p:nvPicPr>
        <p:blipFill>
          <a:blip r:embed="rId2">
            <a:alphaModFix/>
          </a:blip>
          <a:stretch>
            <a:fillRect/>
          </a:stretch>
        </p:blipFill>
        <p:spPr>
          <a:xfrm>
            <a:off x="2314229" y="1071222"/>
            <a:ext cx="4515542" cy="790225"/>
          </a:xfrm>
          <a:prstGeom prst="rect">
            <a:avLst/>
          </a:prstGeom>
          <a:noFill/>
          <a:ln>
            <a:noFill/>
          </a:ln>
        </p:spPr>
      </p:pic>
      <p:cxnSp>
        <p:nvCxnSpPr>
          <p:cNvPr id="430" name="Google Shape;430;p103"/>
          <p:cNvCxnSpPr/>
          <p:nvPr/>
        </p:nvCxnSpPr>
        <p:spPr>
          <a:xfrm>
            <a:off x="1719150" y="2375550"/>
            <a:ext cx="5705700" cy="0"/>
          </a:xfrm>
          <a:prstGeom prst="straightConnector1">
            <a:avLst/>
          </a:prstGeom>
          <a:noFill/>
          <a:ln w="38100" cap="flat" cmpd="sng">
            <a:solidFill>
              <a:srgbClr val="02B3E4"/>
            </a:solidFill>
            <a:prstDash val="solid"/>
            <a:round/>
            <a:headEnd type="none" w="med" len="med"/>
            <a:tailEnd type="none" w="med" len="med"/>
          </a:ln>
        </p:spPr>
      </p:cxnSp>
      <p:sp>
        <p:nvSpPr>
          <p:cNvPr id="431" name="Google Shape;431;p103"/>
          <p:cNvSpPr txBox="1">
            <a:spLocks noGrp="1"/>
          </p:cNvSpPr>
          <p:nvPr>
            <p:ph type="title"/>
          </p:nvPr>
        </p:nvSpPr>
        <p:spPr>
          <a:xfrm>
            <a:off x="457325" y="2799475"/>
            <a:ext cx="8229600" cy="636600"/>
          </a:xfrm>
          <a:prstGeom prst="rect">
            <a:avLst/>
          </a:prstGeom>
          <a:noFill/>
          <a:ln>
            <a:noFill/>
          </a:ln>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Clr>
                <a:srgbClr val="00B2E6"/>
              </a:buClr>
              <a:buSzPts val="3600"/>
              <a:buFont typeface="Open Sans"/>
              <a:buNone/>
              <a:defRPr sz="3600" i="0" u="none" strike="noStrike" cap="none">
                <a:solidFill>
                  <a:srgbClr val="00B2E6"/>
                </a:solidFill>
                <a:latin typeface="Open Sans"/>
                <a:ea typeface="Open Sans"/>
                <a:cs typeface="Open Sans"/>
                <a:sym typeface="Open Sans"/>
              </a:defRPr>
            </a:lvl1pPr>
            <a:lvl2pPr marL="0" marR="0" lvl="1" indent="88900" algn="ctr" rtl="0">
              <a:lnSpc>
                <a:spcPct val="100000"/>
              </a:lnSpc>
              <a:spcBef>
                <a:spcPts val="0"/>
              </a:spcBef>
              <a:spcAft>
                <a:spcPts val="0"/>
              </a:spcAft>
              <a:buClr>
                <a:srgbClr val="00B2E6"/>
              </a:buClr>
              <a:buSzPts val="3600"/>
              <a:buFont typeface="Open Sans"/>
              <a:buNone/>
              <a:defRPr sz="3600" i="0" u="none" strike="noStrike" cap="none">
                <a:solidFill>
                  <a:srgbClr val="00B2E6"/>
                </a:solidFill>
                <a:latin typeface="Open Sans"/>
                <a:ea typeface="Open Sans"/>
                <a:cs typeface="Open Sans"/>
                <a:sym typeface="Open Sans"/>
              </a:defRPr>
            </a:lvl2pPr>
            <a:lvl3pPr marL="0" marR="0" lvl="2" indent="177800" algn="ctr" rtl="0">
              <a:lnSpc>
                <a:spcPct val="100000"/>
              </a:lnSpc>
              <a:spcBef>
                <a:spcPts val="0"/>
              </a:spcBef>
              <a:spcAft>
                <a:spcPts val="0"/>
              </a:spcAft>
              <a:buClr>
                <a:srgbClr val="00B2E6"/>
              </a:buClr>
              <a:buSzPts val="3600"/>
              <a:buFont typeface="Open Sans"/>
              <a:buNone/>
              <a:defRPr sz="3600" i="0" u="none" strike="noStrike" cap="none">
                <a:solidFill>
                  <a:srgbClr val="00B2E6"/>
                </a:solidFill>
                <a:latin typeface="Open Sans"/>
                <a:ea typeface="Open Sans"/>
                <a:cs typeface="Open Sans"/>
                <a:sym typeface="Open Sans"/>
              </a:defRPr>
            </a:lvl3pPr>
            <a:lvl4pPr marL="0" marR="0" lvl="3" indent="254000" algn="ctr" rtl="0">
              <a:lnSpc>
                <a:spcPct val="100000"/>
              </a:lnSpc>
              <a:spcBef>
                <a:spcPts val="0"/>
              </a:spcBef>
              <a:spcAft>
                <a:spcPts val="0"/>
              </a:spcAft>
              <a:buClr>
                <a:srgbClr val="00B2E6"/>
              </a:buClr>
              <a:buSzPts val="3600"/>
              <a:buFont typeface="Open Sans"/>
              <a:buNone/>
              <a:defRPr sz="3600" i="0" u="none" strike="noStrike" cap="none">
                <a:solidFill>
                  <a:srgbClr val="00B2E6"/>
                </a:solidFill>
                <a:latin typeface="Open Sans"/>
                <a:ea typeface="Open Sans"/>
                <a:cs typeface="Open Sans"/>
                <a:sym typeface="Open Sans"/>
              </a:defRPr>
            </a:lvl4pPr>
            <a:lvl5pPr marL="0" marR="0" lvl="4" indent="342900" algn="ctr" rtl="0">
              <a:lnSpc>
                <a:spcPct val="100000"/>
              </a:lnSpc>
              <a:spcBef>
                <a:spcPts val="0"/>
              </a:spcBef>
              <a:spcAft>
                <a:spcPts val="0"/>
              </a:spcAft>
              <a:buClr>
                <a:srgbClr val="00B2E6"/>
              </a:buClr>
              <a:buSzPts val="3600"/>
              <a:buFont typeface="Open Sans"/>
              <a:buNone/>
              <a:defRPr sz="3600" i="0" u="none" strike="noStrike" cap="none">
                <a:solidFill>
                  <a:srgbClr val="00B2E6"/>
                </a:solidFill>
                <a:latin typeface="Open Sans"/>
                <a:ea typeface="Open Sans"/>
                <a:cs typeface="Open Sans"/>
                <a:sym typeface="Open Sans"/>
              </a:defRPr>
            </a:lvl5pPr>
            <a:lvl6pPr marL="0" marR="0" lvl="5" indent="431800" algn="ctr" rtl="0">
              <a:lnSpc>
                <a:spcPct val="100000"/>
              </a:lnSpc>
              <a:spcBef>
                <a:spcPts val="0"/>
              </a:spcBef>
              <a:spcAft>
                <a:spcPts val="0"/>
              </a:spcAft>
              <a:buClr>
                <a:srgbClr val="00B2E6"/>
              </a:buClr>
              <a:buSzPts val="3600"/>
              <a:buFont typeface="Open Sans"/>
              <a:buNone/>
              <a:defRPr sz="3600" i="0" u="none" strike="noStrike" cap="none">
                <a:solidFill>
                  <a:srgbClr val="00B2E6"/>
                </a:solidFill>
                <a:latin typeface="Open Sans"/>
                <a:ea typeface="Open Sans"/>
                <a:cs typeface="Open Sans"/>
                <a:sym typeface="Open Sans"/>
              </a:defRPr>
            </a:lvl6pPr>
            <a:lvl7pPr marL="0" marR="0" lvl="6" indent="520700" algn="ctr" rtl="0">
              <a:lnSpc>
                <a:spcPct val="100000"/>
              </a:lnSpc>
              <a:spcBef>
                <a:spcPts val="0"/>
              </a:spcBef>
              <a:spcAft>
                <a:spcPts val="0"/>
              </a:spcAft>
              <a:buClr>
                <a:srgbClr val="00B2E6"/>
              </a:buClr>
              <a:buSzPts val="3600"/>
              <a:buFont typeface="Open Sans"/>
              <a:buNone/>
              <a:defRPr sz="3600" i="0" u="none" strike="noStrike" cap="none">
                <a:solidFill>
                  <a:srgbClr val="00B2E6"/>
                </a:solidFill>
                <a:latin typeface="Open Sans"/>
                <a:ea typeface="Open Sans"/>
                <a:cs typeface="Open Sans"/>
                <a:sym typeface="Open Sans"/>
              </a:defRPr>
            </a:lvl7pPr>
            <a:lvl8pPr marL="0" marR="0" lvl="7" indent="596900" algn="ctr" rtl="0">
              <a:lnSpc>
                <a:spcPct val="100000"/>
              </a:lnSpc>
              <a:spcBef>
                <a:spcPts val="0"/>
              </a:spcBef>
              <a:spcAft>
                <a:spcPts val="0"/>
              </a:spcAft>
              <a:buClr>
                <a:srgbClr val="00B2E6"/>
              </a:buClr>
              <a:buSzPts val="3600"/>
              <a:buFont typeface="Open Sans"/>
              <a:buNone/>
              <a:defRPr sz="3600" i="0" u="none" strike="noStrike" cap="none">
                <a:solidFill>
                  <a:srgbClr val="00B2E6"/>
                </a:solidFill>
                <a:latin typeface="Open Sans"/>
                <a:ea typeface="Open Sans"/>
                <a:cs typeface="Open Sans"/>
                <a:sym typeface="Open Sans"/>
              </a:defRPr>
            </a:lvl8pPr>
            <a:lvl9pPr marL="0" marR="0" lvl="8" indent="685800" algn="ctr" rtl="0">
              <a:lnSpc>
                <a:spcPct val="100000"/>
              </a:lnSpc>
              <a:spcBef>
                <a:spcPts val="0"/>
              </a:spcBef>
              <a:spcAft>
                <a:spcPts val="0"/>
              </a:spcAft>
              <a:buClr>
                <a:srgbClr val="00B2E6"/>
              </a:buClr>
              <a:buSzPts val="3600"/>
              <a:buFont typeface="Open Sans"/>
              <a:buNone/>
              <a:defRPr sz="3600" i="0" u="none" strike="noStrike" cap="none">
                <a:solidFill>
                  <a:srgbClr val="00B2E6"/>
                </a:solidFill>
                <a:latin typeface="Open Sans"/>
                <a:ea typeface="Open Sans"/>
                <a:cs typeface="Open Sans"/>
                <a:sym typeface="Open Sans"/>
              </a:defRPr>
            </a:lvl9pPr>
          </a:lstStyle>
          <a:p>
            <a:endParaRPr/>
          </a:p>
        </p:txBody>
      </p:sp>
      <p:sp>
        <p:nvSpPr>
          <p:cNvPr id="432" name="Google Shape;432;p103"/>
          <p:cNvSpPr txBox="1">
            <a:spLocks noGrp="1"/>
          </p:cNvSpPr>
          <p:nvPr>
            <p:ph type="title" idx="2"/>
          </p:nvPr>
        </p:nvSpPr>
        <p:spPr>
          <a:xfrm>
            <a:off x="456925" y="3436075"/>
            <a:ext cx="8229900" cy="976800"/>
          </a:xfrm>
          <a:prstGeom prst="rect">
            <a:avLst/>
          </a:prstGeom>
          <a:noFill/>
          <a:ln>
            <a:noFill/>
          </a:ln>
        </p:spPr>
        <p:txBody>
          <a:bodyPr spcFirstLastPara="1" wrap="square" lIns="91425" tIns="91425" rIns="91425" bIns="91425" anchor="t" anchorCtr="0">
            <a:noAutofit/>
          </a:bodyPr>
          <a:lstStyle>
            <a:lvl1pPr marL="0" marR="0" lvl="0" indent="0" algn="ctr" rtl="0">
              <a:lnSpc>
                <a:spcPct val="150000"/>
              </a:lnSpc>
              <a:spcBef>
                <a:spcPts val="0"/>
              </a:spcBef>
              <a:spcAft>
                <a:spcPts val="0"/>
              </a:spcAft>
              <a:buClr>
                <a:srgbClr val="2E3D49"/>
              </a:buClr>
              <a:buSzPts val="1800"/>
              <a:buFont typeface="Open Sans Light"/>
              <a:buNone/>
              <a:defRPr sz="1800" i="0" u="none" strike="noStrike" cap="none">
                <a:solidFill>
                  <a:srgbClr val="2E3D49"/>
                </a:solidFill>
                <a:latin typeface="Open Sans Light"/>
                <a:ea typeface="Open Sans Light"/>
                <a:cs typeface="Open Sans Light"/>
                <a:sym typeface="Open Sans Light"/>
              </a:defRPr>
            </a:lvl1pPr>
            <a:lvl2pPr marL="0" marR="0" lvl="1" indent="88900" algn="ctr" rtl="0">
              <a:lnSpc>
                <a:spcPct val="100000"/>
              </a:lnSpc>
              <a:spcBef>
                <a:spcPts val="0"/>
              </a:spcBef>
              <a:spcAft>
                <a:spcPts val="0"/>
              </a:spcAft>
              <a:buClr>
                <a:srgbClr val="2E3D49"/>
              </a:buClr>
              <a:buSzPts val="1800"/>
              <a:buFont typeface="Open Sans Light"/>
              <a:buNone/>
              <a:defRPr sz="1800" i="0" u="none" strike="noStrike" cap="none">
                <a:solidFill>
                  <a:srgbClr val="2E3D49"/>
                </a:solidFill>
                <a:latin typeface="Open Sans Light"/>
                <a:ea typeface="Open Sans Light"/>
                <a:cs typeface="Open Sans Light"/>
                <a:sym typeface="Open Sans Light"/>
              </a:defRPr>
            </a:lvl2pPr>
            <a:lvl3pPr marL="0" marR="0" lvl="2" indent="177800" algn="ctr" rtl="0">
              <a:lnSpc>
                <a:spcPct val="100000"/>
              </a:lnSpc>
              <a:spcBef>
                <a:spcPts val="0"/>
              </a:spcBef>
              <a:spcAft>
                <a:spcPts val="0"/>
              </a:spcAft>
              <a:buClr>
                <a:srgbClr val="2E3D49"/>
              </a:buClr>
              <a:buSzPts val="1800"/>
              <a:buFont typeface="Open Sans Light"/>
              <a:buNone/>
              <a:defRPr sz="1800" i="0" u="none" strike="noStrike" cap="none">
                <a:solidFill>
                  <a:srgbClr val="2E3D49"/>
                </a:solidFill>
                <a:latin typeface="Open Sans Light"/>
                <a:ea typeface="Open Sans Light"/>
                <a:cs typeface="Open Sans Light"/>
                <a:sym typeface="Open Sans Light"/>
              </a:defRPr>
            </a:lvl3pPr>
            <a:lvl4pPr marL="0" marR="0" lvl="3" indent="254000" algn="ctr" rtl="0">
              <a:lnSpc>
                <a:spcPct val="100000"/>
              </a:lnSpc>
              <a:spcBef>
                <a:spcPts val="0"/>
              </a:spcBef>
              <a:spcAft>
                <a:spcPts val="0"/>
              </a:spcAft>
              <a:buClr>
                <a:srgbClr val="2E3D49"/>
              </a:buClr>
              <a:buSzPts val="1800"/>
              <a:buFont typeface="Open Sans Light"/>
              <a:buNone/>
              <a:defRPr sz="1800" i="0" u="none" strike="noStrike" cap="none">
                <a:solidFill>
                  <a:srgbClr val="2E3D49"/>
                </a:solidFill>
                <a:latin typeface="Open Sans Light"/>
                <a:ea typeface="Open Sans Light"/>
                <a:cs typeface="Open Sans Light"/>
                <a:sym typeface="Open Sans Light"/>
              </a:defRPr>
            </a:lvl4pPr>
            <a:lvl5pPr marL="0" marR="0" lvl="4" indent="342900" algn="ctr" rtl="0">
              <a:lnSpc>
                <a:spcPct val="100000"/>
              </a:lnSpc>
              <a:spcBef>
                <a:spcPts val="0"/>
              </a:spcBef>
              <a:spcAft>
                <a:spcPts val="0"/>
              </a:spcAft>
              <a:buClr>
                <a:srgbClr val="2E3D49"/>
              </a:buClr>
              <a:buSzPts val="1800"/>
              <a:buFont typeface="Open Sans Light"/>
              <a:buNone/>
              <a:defRPr sz="1800" i="0" u="none" strike="noStrike" cap="none">
                <a:solidFill>
                  <a:srgbClr val="2E3D49"/>
                </a:solidFill>
                <a:latin typeface="Open Sans Light"/>
                <a:ea typeface="Open Sans Light"/>
                <a:cs typeface="Open Sans Light"/>
                <a:sym typeface="Open Sans Light"/>
              </a:defRPr>
            </a:lvl5pPr>
            <a:lvl6pPr marL="0" marR="0" lvl="5" indent="431800" algn="ctr" rtl="0">
              <a:lnSpc>
                <a:spcPct val="100000"/>
              </a:lnSpc>
              <a:spcBef>
                <a:spcPts val="0"/>
              </a:spcBef>
              <a:spcAft>
                <a:spcPts val="0"/>
              </a:spcAft>
              <a:buClr>
                <a:srgbClr val="2E3D49"/>
              </a:buClr>
              <a:buSzPts val="1800"/>
              <a:buFont typeface="Open Sans Light"/>
              <a:buNone/>
              <a:defRPr sz="1800" i="0" u="none" strike="noStrike" cap="none">
                <a:solidFill>
                  <a:srgbClr val="2E3D49"/>
                </a:solidFill>
                <a:latin typeface="Open Sans Light"/>
                <a:ea typeface="Open Sans Light"/>
                <a:cs typeface="Open Sans Light"/>
                <a:sym typeface="Open Sans Light"/>
              </a:defRPr>
            </a:lvl6pPr>
            <a:lvl7pPr marL="0" marR="0" lvl="6" indent="520700" algn="ctr" rtl="0">
              <a:lnSpc>
                <a:spcPct val="100000"/>
              </a:lnSpc>
              <a:spcBef>
                <a:spcPts val="0"/>
              </a:spcBef>
              <a:spcAft>
                <a:spcPts val="0"/>
              </a:spcAft>
              <a:buClr>
                <a:srgbClr val="2E3D49"/>
              </a:buClr>
              <a:buSzPts val="1800"/>
              <a:buFont typeface="Open Sans Light"/>
              <a:buNone/>
              <a:defRPr sz="1800" i="0" u="none" strike="noStrike" cap="none">
                <a:solidFill>
                  <a:srgbClr val="2E3D49"/>
                </a:solidFill>
                <a:latin typeface="Open Sans Light"/>
                <a:ea typeface="Open Sans Light"/>
                <a:cs typeface="Open Sans Light"/>
                <a:sym typeface="Open Sans Light"/>
              </a:defRPr>
            </a:lvl7pPr>
            <a:lvl8pPr marL="0" marR="0" lvl="7" indent="596900" algn="ctr" rtl="0">
              <a:lnSpc>
                <a:spcPct val="100000"/>
              </a:lnSpc>
              <a:spcBef>
                <a:spcPts val="0"/>
              </a:spcBef>
              <a:spcAft>
                <a:spcPts val="0"/>
              </a:spcAft>
              <a:buClr>
                <a:srgbClr val="2E3D49"/>
              </a:buClr>
              <a:buSzPts val="1800"/>
              <a:buFont typeface="Open Sans Light"/>
              <a:buNone/>
              <a:defRPr sz="1800" i="0" u="none" strike="noStrike" cap="none">
                <a:solidFill>
                  <a:srgbClr val="2E3D49"/>
                </a:solidFill>
                <a:latin typeface="Open Sans Light"/>
                <a:ea typeface="Open Sans Light"/>
                <a:cs typeface="Open Sans Light"/>
                <a:sym typeface="Open Sans Light"/>
              </a:defRPr>
            </a:lvl8pPr>
            <a:lvl9pPr marL="0" marR="0" lvl="8" indent="685800" algn="ctr" rtl="0">
              <a:lnSpc>
                <a:spcPct val="100000"/>
              </a:lnSpc>
              <a:spcBef>
                <a:spcPts val="0"/>
              </a:spcBef>
              <a:spcAft>
                <a:spcPts val="0"/>
              </a:spcAft>
              <a:buClr>
                <a:srgbClr val="2E3D49"/>
              </a:buClr>
              <a:buSzPts val="1800"/>
              <a:buFont typeface="Open Sans Light"/>
              <a:buNone/>
              <a:defRPr sz="1800" i="0" u="none" strike="noStrike" cap="none">
                <a:solidFill>
                  <a:srgbClr val="2E3D49"/>
                </a:solidFill>
                <a:latin typeface="Open Sans Light"/>
                <a:ea typeface="Open Sans Light"/>
                <a:cs typeface="Open Sans Light"/>
                <a:sym typeface="Open Sans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theme" Target="../theme/theme4.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theme" Target="../theme/theme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Shape 81"/>
        <p:cNvGrpSpPr/>
        <p:nvPr/>
      </p:nvGrpSpPr>
      <p:grpSpPr>
        <a:xfrm>
          <a:off x="0" y="0"/>
          <a:ext cx="0" cy="0"/>
          <a:chOff x="0" y="0"/>
          <a:chExt cx="0" cy="0"/>
        </a:xfrm>
      </p:grpSpPr>
      <p:sp>
        <p:nvSpPr>
          <p:cNvPr id="82" name="Google Shape;82;p21"/>
          <p:cNvSpPr txBox="1">
            <a:spLocks noGrp="1"/>
          </p:cNvSpPr>
          <p:nvPr>
            <p:ph type="title"/>
          </p:nvPr>
        </p:nvSpPr>
        <p:spPr>
          <a:xfrm>
            <a:off x="457200" y="1295400"/>
            <a:ext cx="8229600" cy="1390800"/>
          </a:xfrm>
          <a:prstGeom prst="rect">
            <a:avLst/>
          </a:prstGeom>
          <a:noFill/>
          <a:ln>
            <a:noFill/>
          </a:ln>
        </p:spPr>
        <p:txBody>
          <a:bodyPr spcFirstLastPara="1" wrap="square" lIns="34275" tIns="34275" rIns="34275" bIns="34275" anchor="b" anchorCtr="0">
            <a:noAutofit/>
          </a:bodyPr>
          <a:lstStyle>
            <a:lvl1pPr marR="0" lvl="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R="0" lvl="1"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R="0" lvl="2"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R="0" lvl="3"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R="0" lvl="4"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R="0" lvl="5"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R="0" lvl="6"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R="0" lvl="7"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R="0" lvl="8"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sp>
        <p:nvSpPr>
          <p:cNvPr id="83" name="Google Shape;83;p21"/>
          <p:cNvSpPr txBox="1">
            <a:spLocks noGrp="1"/>
          </p:cNvSpPr>
          <p:nvPr>
            <p:ph type="body" idx="1"/>
          </p:nvPr>
        </p:nvSpPr>
        <p:spPr>
          <a:xfrm>
            <a:off x="614363" y="2662238"/>
            <a:ext cx="7915200" cy="1390800"/>
          </a:xfrm>
          <a:prstGeom prst="rect">
            <a:avLst/>
          </a:prstGeom>
          <a:noFill/>
          <a:ln>
            <a:noFill/>
          </a:ln>
        </p:spPr>
        <p:txBody>
          <a:bodyPr spcFirstLastPara="1" wrap="square" lIns="34275" tIns="34275" rIns="34275" bIns="34275" anchor="t" anchorCtr="0">
            <a:noAutofit/>
          </a:bodyPr>
          <a:lstStyle>
            <a:lvl1pPr marL="457200" marR="0" lvl="0"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84" name="Google Shape;84;p21"/>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sz="500" dirty="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766"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18"/>
        <p:cNvGrpSpPr/>
        <p:nvPr/>
      </p:nvGrpSpPr>
      <p:grpSpPr>
        <a:xfrm>
          <a:off x="0" y="0"/>
          <a:ext cx="0" cy="0"/>
          <a:chOff x="0" y="0"/>
          <a:chExt cx="0" cy="0"/>
        </a:xfrm>
      </p:grpSpPr>
      <p:sp>
        <p:nvSpPr>
          <p:cNvPr id="219" name="Google Shape;219;p5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220" name="Google Shape;220;p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221" name="Google Shape;221;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dirty="0"/>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Shape 307"/>
        <p:cNvGrpSpPr/>
        <p:nvPr/>
      </p:nvGrpSpPr>
      <p:grpSpPr>
        <a:xfrm>
          <a:off x="0" y="0"/>
          <a:ext cx="0" cy="0"/>
          <a:chOff x="0" y="0"/>
          <a:chExt cx="0" cy="0"/>
        </a:xfrm>
      </p:grpSpPr>
      <p:sp>
        <p:nvSpPr>
          <p:cNvPr id="308" name="Google Shape;308;p73"/>
          <p:cNvSpPr txBox="1">
            <a:spLocks noGrp="1"/>
          </p:cNvSpPr>
          <p:nvPr>
            <p:ph type="title"/>
          </p:nvPr>
        </p:nvSpPr>
        <p:spPr>
          <a:xfrm>
            <a:off x="457200" y="1295400"/>
            <a:ext cx="8229600" cy="1390800"/>
          </a:xfrm>
          <a:prstGeom prst="rect">
            <a:avLst/>
          </a:prstGeom>
          <a:noFill/>
          <a:ln>
            <a:noFill/>
          </a:ln>
        </p:spPr>
        <p:txBody>
          <a:bodyPr spcFirstLastPara="1" wrap="square" lIns="91425" tIns="91425" rIns="91425" bIns="91425" anchor="b" anchorCtr="0">
            <a:noAutofit/>
          </a:bodyPr>
          <a:lstStyle>
            <a:lvl1pPr marL="0" marR="0" lvl="0" indent="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1pPr>
            <a:lvl2pPr marL="0" marR="0" lvl="1" indent="88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2pPr>
            <a:lvl3pPr marL="0" marR="0" lvl="2" indent="177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3pPr>
            <a:lvl4pPr marL="0" marR="0" lvl="3" indent="2540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4pPr>
            <a:lvl5pPr marL="0" marR="0" lvl="4" indent="342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5pPr>
            <a:lvl6pPr marL="0" marR="0" lvl="5" indent="431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6pPr>
            <a:lvl7pPr marL="0" marR="0" lvl="6" indent="5207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7pPr>
            <a:lvl8pPr marL="0" marR="0" lvl="7" indent="5969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8pPr>
            <a:lvl9pPr marL="0" marR="0" lvl="8" indent="685800" algn="l" rtl="0">
              <a:lnSpc>
                <a:spcPct val="120000"/>
              </a:lnSpc>
              <a:spcBef>
                <a:spcPts val="0"/>
              </a:spcBef>
              <a:spcAft>
                <a:spcPts val="0"/>
              </a:spcAft>
              <a:buClr>
                <a:srgbClr val="2E3D49"/>
              </a:buClr>
              <a:buSzPts val="500"/>
              <a:buFont typeface="Open Sans"/>
              <a:buNone/>
              <a:defRPr sz="4500" b="0" i="0" u="none" strike="noStrike" cap="none">
                <a:solidFill>
                  <a:srgbClr val="2E3D49"/>
                </a:solidFill>
                <a:latin typeface="Open Sans"/>
                <a:ea typeface="Open Sans"/>
                <a:cs typeface="Open Sans"/>
                <a:sym typeface="Open Sans"/>
              </a:defRPr>
            </a:lvl9pPr>
          </a:lstStyle>
          <a:p>
            <a:endParaRPr/>
          </a:p>
        </p:txBody>
      </p:sp>
      <p:sp>
        <p:nvSpPr>
          <p:cNvPr id="309" name="Google Shape;309;p73"/>
          <p:cNvSpPr txBox="1">
            <a:spLocks noGrp="1"/>
          </p:cNvSpPr>
          <p:nvPr>
            <p:ph type="body" idx="1"/>
          </p:nvPr>
        </p:nvSpPr>
        <p:spPr>
          <a:xfrm>
            <a:off x="614363" y="2662238"/>
            <a:ext cx="7915200" cy="13908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1pPr>
            <a:lvl2pPr marL="914400" marR="0" lvl="1"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2pPr>
            <a:lvl3pPr marL="1371600" marR="0" lvl="2"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3pPr>
            <a:lvl4pPr marL="1828800" marR="0" lvl="3"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4pPr>
            <a:lvl5pPr marL="2286000" marR="0" lvl="4"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5pPr>
            <a:lvl6pPr marL="2743200" marR="0" lvl="5"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6pPr>
            <a:lvl7pPr marL="3200400" marR="0" lvl="6"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7pPr>
            <a:lvl8pPr marL="3657600" marR="0" lvl="7"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8pPr>
            <a:lvl9pPr marL="4114800" marR="0" lvl="8" indent="-228600" algn="l" rtl="0">
              <a:lnSpc>
                <a:spcPct val="100000"/>
              </a:lnSpc>
              <a:spcBef>
                <a:spcPts val="700"/>
              </a:spcBef>
              <a:spcAft>
                <a:spcPts val="0"/>
              </a:spcAft>
              <a:buClr>
                <a:srgbClr val="02B3E4"/>
              </a:buClr>
              <a:buSzPts val="500"/>
              <a:buFont typeface="Open Sans"/>
              <a:buNone/>
              <a:defRPr sz="1800" b="0" i="0" u="none" strike="noStrike" cap="none">
                <a:solidFill>
                  <a:srgbClr val="02B3E4"/>
                </a:solidFill>
                <a:latin typeface="Open Sans"/>
                <a:ea typeface="Open Sans"/>
                <a:cs typeface="Open Sans"/>
                <a:sym typeface="Open Sans"/>
              </a:defRPr>
            </a:lvl9pPr>
          </a:lstStyle>
          <a:p>
            <a:endParaRPr/>
          </a:p>
        </p:txBody>
      </p:sp>
      <p:sp>
        <p:nvSpPr>
          <p:cNvPr id="310" name="Google Shape;310;p73"/>
          <p:cNvSpPr txBox="1">
            <a:spLocks noGrp="1"/>
          </p:cNvSpPr>
          <p:nvPr>
            <p:ph type="sldNum" idx="12"/>
          </p:nvPr>
        </p:nvSpPr>
        <p:spPr>
          <a:xfrm>
            <a:off x="8892578" y="4953000"/>
            <a:ext cx="141000" cy="1524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1pPr>
            <a:lvl2pPr marL="0" marR="0" lvl="1"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2pPr>
            <a:lvl3pPr marL="0" marR="0" lvl="2"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3pPr>
            <a:lvl4pPr marL="0" marR="0" lvl="3"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4pPr>
            <a:lvl5pPr marL="0" marR="0" lvl="4"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5pPr>
            <a:lvl6pPr marL="0" marR="0" lvl="5"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6pPr>
            <a:lvl7pPr marL="0" marR="0" lvl="6"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7pPr>
            <a:lvl8pPr marL="0" marR="0" lvl="7"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8pPr>
            <a:lvl9pPr marL="0" marR="0" lvl="8" indent="0" algn="ctr" rtl="0">
              <a:lnSpc>
                <a:spcPct val="100000"/>
              </a:lnSpc>
              <a:spcBef>
                <a:spcPts val="0"/>
              </a:spcBef>
              <a:spcAft>
                <a:spcPts val="0"/>
              </a:spcAft>
              <a:buClr>
                <a:srgbClr val="929292"/>
              </a:buClr>
              <a:buSzPts val="700"/>
              <a:buFont typeface="Open Sans"/>
              <a:buNone/>
              <a:defRPr sz="700" b="0" i="0" u="none" strike="noStrike" cap="none">
                <a:solidFill>
                  <a:srgbClr val="929292"/>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‹Nº›</a:t>
            </a:fld>
            <a:endParaRPr dirty="0"/>
          </a:p>
        </p:txBody>
      </p:sp>
    </p:spTree>
  </p:cSld>
  <p:clrMap bg1="lt1" tx1="dk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 id="2147483743" r:id="rId27"/>
    <p:sldLayoutId id="2147483744" r:id="rId28"/>
  </p:sldLayoutIdLst>
  <mc:AlternateContent xmlns:mc="http://schemas.openxmlformats.org/markup-compatibility/2006" xmlns:p14="http://schemas.microsoft.com/office/powerpoint/2010/main">
    <mc:Choice Requires="p14">
      <p:transition spd="med" p14:dur="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427"/>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Lst>
  <mc:AlternateContent xmlns:mc="http://schemas.openxmlformats.org/markup-compatibility/2006" xmlns:p14="http://schemas.microsoft.com/office/powerpoint/2010/main">
    <mc:Choice Requires="p14">
      <p:transition spd="med" p14:dur="6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3.xml"/><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1.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8.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50.xml"/><Relationship Id="rId5" Type="http://schemas.openxmlformats.org/officeDocument/2006/relationships/image" Target="../media/image3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8.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hyperlink" Target="https://udacity.zendesk.com/hc/en-us/categories/360000151251-Plagiarism" TargetMode="External"/><Relationship Id="rId5" Type="http://schemas.openxmlformats.org/officeDocument/2006/relationships/image" Target="../media/image40.png"/><Relationship Id="rId4" Type="http://schemas.openxmlformats.org/officeDocument/2006/relationships/image" Target="../media/image39.jpg"/></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3" Type="http://schemas.openxmlformats.org/officeDocument/2006/relationships/hyperlink" Target="https://docs.google.com/spreadsheets/d/1TELgO8NuK6FUmIe0IY0KL4m1MNCqGPINtq2EnWCUHE4/edit#gid=1075903654" TargetMode="External"/><Relationship Id="rId2" Type="http://schemas.openxmlformats.org/officeDocument/2006/relationships/notesSlide" Target="../notesSlides/notesSlide20.xml"/><Relationship Id="rId1" Type="http://schemas.openxmlformats.org/officeDocument/2006/relationships/slideLayout" Target="../slideLayouts/slideLayout48.xml"/><Relationship Id="rId5" Type="http://schemas.openxmlformats.org/officeDocument/2006/relationships/image" Target="../media/image4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8.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8.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48.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3" Type="http://schemas.openxmlformats.org/officeDocument/2006/relationships/hyperlink" Target="http://www.udacity.com/" TargetMode="External"/><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3.xml"/><Relationship Id="rId6" Type="http://schemas.openxmlformats.org/officeDocument/2006/relationships/image" Target="../media/image19.png"/><Relationship Id="rId5" Type="http://schemas.openxmlformats.org/officeDocument/2006/relationships/hyperlink" Target="https://drive.google.com/file/d/1c-CluCVsXcebdqSW6qWnH2Rz2EgAamrp/view" TargetMode="External"/><Relationship Id="rId4" Type="http://schemas.openxmlformats.org/officeDocument/2006/relationships/hyperlink" Target="https://classroom.udacity.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71.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1.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119"/>
          <p:cNvSpPr txBox="1"/>
          <p:nvPr/>
        </p:nvSpPr>
        <p:spPr>
          <a:xfrm>
            <a:off x="0" y="2977725"/>
            <a:ext cx="9144000" cy="1143300"/>
          </a:xfrm>
          <a:prstGeom prst="rect">
            <a:avLst/>
          </a:prstGeom>
          <a:noFill/>
          <a:ln>
            <a:noFill/>
          </a:ln>
        </p:spPr>
        <p:txBody>
          <a:bodyPr spcFirstLastPara="1" wrap="square" lIns="54850" tIns="54850" rIns="54850" bIns="54850" anchor="t" anchorCtr="0">
            <a:noAutofit/>
          </a:bodyPr>
          <a:lstStyle/>
          <a:p>
            <a:pPr marL="0" lvl="0" indent="0" algn="ctr" rtl="0">
              <a:spcBef>
                <a:spcPts val="0"/>
              </a:spcBef>
              <a:spcAft>
                <a:spcPts val="0"/>
              </a:spcAft>
              <a:buClr>
                <a:srgbClr val="000000"/>
              </a:buClr>
              <a:buSzPts val="5200"/>
              <a:buFont typeface="Arial"/>
              <a:buNone/>
            </a:pPr>
            <a:r>
              <a:rPr lang="en" sz="2500" dirty="0">
                <a:solidFill>
                  <a:srgbClr val="02B3E4"/>
                </a:solidFill>
                <a:latin typeface="Open Sans"/>
                <a:ea typeface="Open Sans"/>
                <a:cs typeface="Open Sans"/>
                <a:sym typeface="Open Sans"/>
              </a:rPr>
              <a:t>Data Analytics Fundamentals</a:t>
            </a:r>
            <a:endParaRPr sz="2500" dirty="0">
              <a:solidFill>
                <a:srgbClr val="02B3E4"/>
              </a:solidFill>
              <a:latin typeface="Open Sans"/>
              <a:ea typeface="Open Sans"/>
              <a:cs typeface="Open Sans"/>
              <a:sym typeface="Open Sans"/>
            </a:endParaRPr>
          </a:p>
          <a:p>
            <a:pPr marL="0" lvl="0" indent="0" algn="ctr" rtl="0">
              <a:spcBef>
                <a:spcPts val="0"/>
              </a:spcBef>
              <a:spcAft>
                <a:spcPts val="0"/>
              </a:spcAft>
              <a:buClr>
                <a:srgbClr val="000000"/>
              </a:buClr>
              <a:buSzPts val="5200"/>
              <a:buFont typeface="Arial"/>
              <a:buNone/>
            </a:pPr>
            <a:r>
              <a:rPr lang="en" sz="2500" dirty="0">
                <a:solidFill>
                  <a:srgbClr val="02B3E4"/>
                </a:solidFill>
                <a:latin typeface="Open Sans"/>
                <a:ea typeface="Open Sans"/>
                <a:cs typeface="Open Sans"/>
                <a:sym typeface="Open Sans"/>
              </a:rPr>
              <a:t>Fundamentos de Análisis de Datos </a:t>
            </a:r>
            <a:endParaRPr sz="1300" i="1" dirty="0">
              <a:latin typeface="Open Sans"/>
              <a:ea typeface="Open Sans"/>
              <a:cs typeface="Open Sans"/>
              <a:sym typeface="Open Sans"/>
            </a:endParaRPr>
          </a:p>
          <a:p>
            <a:pPr marL="0" lvl="0" indent="0" algn="ctr" rtl="0">
              <a:spcBef>
                <a:spcPts val="0"/>
              </a:spcBef>
              <a:spcAft>
                <a:spcPts val="0"/>
              </a:spcAft>
              <a:buClr>
                <a:srgbClr val="000000"/>
              </a:buClr>
              <a:buSzPts val="5200"/>
              <a:buFont typeface="Arial"/>
              <a:buNone/>
            </a:pPr>
            <a:endParaRPr sz="1800" i="1" dirty="0">
              <a:latin typeface="Open Sans"/>
              <a:ea typeface="Open Sans"/>
              <a:cs typeface="Open Sans"/>
              <a:sym typeface="Open Sans"/>
            </a:endParaRPr>
          </a:p>
          <a:p>
            <a:pPr marL="0" lvl="0" indent="0" algn="ctr" rtl="0">
              <a:spcBef>
                <a:spcPts val="0"/>
              </a:spcBef>
              <a:spcAft>
                <a:spcPts val="0"/>
              </a:spcAft>
              <a:buClr>
                <a:srgbClr val="000000"/>
              </a:buClr>
              <a:buSzPts val="5200"/>
              <a:buFont typeface="Arial"/>
              <a:buNone/>
            </a:pPr>
            <a:r>
              <a:rPr lang="en" sz="1800" i="1" dirty="0">
                <a:latin typeface="Open Sans"/>
                <a:ea typeface="Open Sans"/>
                <a:cs typeface="Open Sans"/>
                <a:sym typeface="Open Sans"/>
              </a:rPr>
              <a:t>Connect Session #1</a:t>
            </a:r>
            <a:endParaRPr sz="1800" i="1" dirty="0">
              <a:latin typeface="Open Sans"/>
              <a:ea typeface="Open Sans"/>
              <a:cs typeface="Open Sans"/>
              <a:sym typeface="Open Sans"/>
            </a:endParaRPr>
          </a:p>
          <a:p>
            <a:pPr marL="0" lvl="0" indent="0" algn="ctr" rtl="0">
              <a:lnSpc>
                <a:spcPct val="100000"/>
              </a:lnSpc>
              <a:spcBef>
                <a:spcPts val="0"/>
              </a:spcBef>
              <a:spcAft>
                <a:spcPts val="0"/>
              </a:spcAft>
              <a:buNone/>
            </a:pPr>
            <a:endParaRPr sz="3600" dirty="0">
              <a:solidFill>
                <a:srgbClr val="02B3E4"/>
              </a:solidFill>
              <a:latin typeface="Open Sans"/>
              <a:ea typeface="Open Sans"/>
              <a:cs typeface="Open Sans"/>
              <a:sym typeface="Open Sans"/>
            </a:endParaRPr>
          </a:p>
        </p:txBody>
      </p:sp>
      <p:sp>
        <p:nvSpPr>
          <p:cNvPr id="507" name="Google Shape;507;p119"/>
          <p:cNvSpPr txBox="1"/>
          <p:nvPr/>
        </p:nvSpPr>
        <p:spPr>
          <a:xfrm>
            <a:off x="178500" y="4506774"/>
            <a:ext cx="8787000" cy="434100"/>
          </a:xfrm>
          <a:prstGeom prst="rect">
            <a:avLst/>
          </a:prstGeom>
          <a:noFill/>
          <a:ln>
            <a:noFill/>
          </a:ln>
        </p:spPr>
        <p:txBody>
          <a:bodyPr spcFirstLastPara="1" wrap="square" lIns="54850" tIns="54850" rIns="54850" bIns="54850" anchor="t" anchorCtr="0">
            <a:noAutofit/>
          </a:bodyPr>
          <a:lstStyle/>
          <a:p>
            <a:pPr marL="0" lvl="0" indent="0" algn="ctr" rtl="0">
              <a:lnSpc>
                <a:spcPct val="150000"/>
              </a:lnSpc>
              <a:spcBef>
                <a:spcPts val="0"/>
              </a:spcBef>
              <a:spcAft>
                <a:spcPts val="0"/>
              </a:spcAft>
              <a:buNone/>
            </a:pPr>
            <a:r>
              <a:rPr lang="en" sz="1800" dirty="0">
                <a:solidFill>
                  <a:srgbClr val="2E3D49"/>
                </a:solidFill>
                <a:latin typeface="Open Sans Light"/>
                <a:ea typeface="Open Sans Light"/>
                <a:cs typeface="Open Sans Light"/>
                <a:sym typeface="Open Sans Light"/>
              </a:rPr>
              <a:t>07/12/2020</a:t>
            </a:r>
            <a:endParaRPr sz="2600" dirty="0">
              <a:solidFill>
                <a:srgbClr val="2E3D49"/>
              </a:solidFill>
              <a:latin typeface="Open Sans Light"/>
              <a:ea typeface="Open Sans Light"/>
              <a:cs typeface="Open Sans Light"/>
              <a:sym typeface="Open Sans Light"/>
            </a:endParaRPr>
          </a:p>
        </p:txBody>
      </p:sp>
      <p:cxnSp>
        <p:nvCxnSpPr>
          <p:cNvPr id="508" name="Google Shape;508;p119"/>
          <p:cNvCxnSpPr/>
          <p:nvPr/>
        </p:nvCxnSpPr>
        <p:spPr>
          <a:xfrm>
            <a:off x="1037400" y="2223150"/>
            <a:ext cx="7069200" cy="0"/>
          </a:xfrm>
          <a:prstGeom prst="straightConnector1">
            <a:avLst/>
          </a:prstGeom>
          <a:noFill/>
          <a:ln w="38100" cap="flat" cmpd="sng">
            <a:solidFill>
              <a:srgbClr val="02B3E4"/>
            </a:solidFill>
            <a:prstDash val="solid"/>
            <a:round/>
            <a:headEnd type="none" w="med" len="med"/>
            <a:tailEnd type="none" w="med" len="med"/>
          </a:ln>
        </p:spPr>
      </p:cxnSp>
      <p:cxnSp>
        <p:nvCxnSpPr>
          <p:cNvPr id="509" name="Google Shape;509;p119"/>
          <p:cNvCxnSpPr/>
          <p:nvPr/>
        </p:nvCxnSpPr>
        <p:spPr>
          <a:xfrm>
            <a:off x="4410988" y="241325"/>
            <a:ext cx="0" cy="1557900"/>
          </a:xfrm>
          <a:prstGeom prst="straightConnector1">
            <a:avLst/>
          </a:prstGeom>
          <a:noFill/>
          <a:ln w="19050" cap="flat" cmpd="sng">
            <a:solidFill>
              <a:srgbClr val="2E3D49"/>
            </a:solidFill>
            <a:prstDash val="solid"/>
            <a:round/>
            <a:headEnd type="none" w="med" len="med"/>
            <a:tailEnd type="none" w="med" len="med"/>
          </a:ln>
        </p:spPr>
      </p:cxnSp>
      <p:pic>
        <p:nvPicPr>
          <p:cNvPr id="510" name="Google Shape;510;p119"/>
          <p:cNvPicPr preferRelativeResize="0"/>
          <p:nvPr/>
        </p:nvPicPr>
        <p:blipFill rotWithShape="1">
          <a:blip r:embed="rId3">
            <a:alphaModFix/>
          </a:blip>
          <a:srcRect l="9093" t="36471" r="10854" b="39478"/>
          <a:stretch/>
        </p:blipFill>
        <p:spPr>
          <a:xfrm>
            <a:off x="1227600" y="826375"/>
            <a:ext cx="2850324" cy="642200"/>
          </a:xfrm>
          <a:prstGeom prst="rect">
            <a:avLst/>
          </a:prstGeom>
          <a:noFill/>
          <a:ln>
            <a:noFill/>
          </a:ln>
        </p:spPr>
      </p:pic>
      <p:pic>
        <p:nvPicPr>
          <p:cNvPr id="511" name="Google Shape;511;p119"/>
          <p:cNvPicPr preferRelativeResize="0"/>
          <p:nvPr/>
        </p:nvPicPr>
        <p:blipFill>
          <a:blip r:embed="rId4">
            <a:alphaModFix/>
          </a:blip>
          <a:stretch>
            <a:fillRect/>
          </a:stretch>
        </p:blipFill>
        <p:spPr>
          <a:xfrm>
            <a:off x="5606925" y="400525"/>
            <a:ext cx="1493900" cy="1493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pic>
        <p:nvPicPr>
          <p:cNvPr id="3" name="Imagen 2" descr="Icono&#10;&#10;Descripción generada automáticamente">
            <a:extLst>
              <a:ext uri="{FF2B5EF4-FFF2-40B4-BE49-F238E27FC236}">
                <a16:creationId xmlns:a16="http://schemas.microsoft.com/office/drawing/2014/main" id="{628B69DA-CDBC-4F4D-AC27-E8F954EAFC1E}"/>
              </a:ext>
            </a:extLst>
          </p:cNvPr>
          <p:cNvPicPr>
            <a:picLocks noChangeAspect="1"/>
          </p:cNvPicPr>
          <p:nvPr/>
        </p:nvPicPr>
        <p:blipFill>
          <a:blip r:embed="rId3"/>
          <a:stretch>
            <a:fillRect/>
          </a:stretch>
        </p:blipFill>
        <p:spPr>
          <a:xfrm>
            <a:off x="5086522" y="1642460"/>
            <a:ext cx="4084297" cy="2724226"/>
          </a:xfrm>
          <a:prstGeom prst="rect">
            <a:avLst/>
          </a:prstGeom>
        </p:spPr>
      </p:pic>
      <p:sp>
        <p:nvSpPr>
          <p:cNvPr id="620" name="Google Shape;620;p126"/>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Asking</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for</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Help</a:t>
            </a:r>
            <a:endParaRPr lang="es-CL" sz="2600" dirty="0">
              <a:solidFill>
                <a:srgbClr val="00B0F0"/>
              </a:solidFill>
              <a:latin typeface="Open Sans Light" panose="020B0604020202020204" charset="0"/>
              <a:ea typeface="Open Sans Light" panose="020B0604020202020204" charset="0"/>
              <a:cs typeface="Open Sans Light" panose="020B0604020202020204" charset="0"/>
            </a:endParaRPr>
          </a:p>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621" name="Google Shape;621;p126"/>
          <p:cNvSpPr txBox="1">
            <a:spLocks noGrp="1"/>
          </p:cNvSpPr>
          <p:nvPr>
            <p:ph type="body" idx="1"/>
          </p:nvPr>
        </p:nvSpPr>
        <p:spPr>
          <a:xfrm>
            <a:off x="403860" y="1122526"/>
            <a:ext cx="8229600"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US" sz="2000" dirty="0">
                <a:latin typeface="Open Sans Light" panose="020B0604020202020204" charset="0"/>
                <a:ea typeface="Open Sans Light" panose="020B0604020202020204" charset="0"/>
                <a:cs typeface="Open Sans Light" panose="020B0604020202020204" charset="0"/>
              </a:rPr>
              <a:t>“There are no silly questions, it’s just silly who doesn't ask”</a:t>
            </a:r>
            <a:endParaRPr sz="2000" dirty="0">
              <a:latin typeface="Open Sans Light" panose="020B0604020202020204" charset="0"/>
              <a:ea typeface="Open Sans Light" panose="020B0604020202020204" charset="0"/>
              <a:cs typeface="Open Sans Light" panose="020B0604020202020204" charset="0"/>
            </a:endParaRPr>
          </a:p>
        </p:txBody>
      </p:sp>
      <p:sp>
        <p:nvSpPr>
          <p:cNvPr id="622" name="Google Shape;622;p126"/>
          <p:cNvSpPr txBox="1">
            <a:spLocks noGrp="1"/>
          </p:cNvSpPr>
          <p:nvPr>
            <p:ph type="body" idx="2"/>
          </p:nvPr>
        </p:nvSpPr>
        <p:spPr>
          <a:xfrm>
            <a:off x="457200" y="1715877"/>
            <a:ext cx="4910160" cy="2857800"/>
          </a:xfrm>
          <a:prstGeom prst="rect">
            <a:avLst/>
          </a:prstGeom>
        </p:spPr>
        <p:txBody>
          <a:bodyPr spcFirstLastPara="1" wrap="square" lIns="34275" tIns="34275" rIns="34275" bIns="34275" anchor="ctr" anchorCtr="0">
            <a:noAutofit/>
          </a:bodyPr>
          <a:lstStyle/>
          <a:p>
            <a:pPr>
              <a:buFont typeface="Arial" panose="020B0604020202020204" pitchFamily="34" charset="0"/>
              <a:buChar char="•"/>
            </a:pPr>
            <a:r>
              <a:rPr lang="en-US" sz="1600" dirty="0">
                <a:latin typeface="Open Sans Light" panose="020B0604020202020204" charset="0"/>
                <a:ea typeface="Open Sans Light" panose="020B0604020202020204" charset="0"/>
                <a:cs typeface="Open Sans Light" panose="020B0604020202020204" charset="0"/>
              </a:rPr>
              <a:t>Explain the problem as clearly as possible. </a:t>
            </a:r>
          </a:p>
          <a:p>
            <a:pPr>
              <a:buFont typeface="Arial" panose="020B0604020202020204" pitchFamily="34" charset="0"/>
              <a:buChar char="•"/>
            </a:pPr>
            <a:endParaRPr lang="en-US" sz="1600" dirty="0">
              <a:latin typeface="Open Sans Light" panose="020B0604020202020204" charset="0"/>
              <a:ea typeface="Open Sans Light" panose="020B0604020202020204" charset="0"/>
              <a:cs typeface="Open Sans Light" panose="020B0604020202020204" charset="0"/>
            </a:endParaRPr>
          </a:p>
          <a:p>
            <a:pPr>
              <a:buFont typeface="Arial" panose="020B0604020202020204" pitchFamily="34" charset="0"/>
              <a:buChar char="•"/>
            </a:pPr>
            <a:r>
              <a:rPr lang="en-US" sz="1600" dirty="0">
                <a:latin typeface="Open Sans Light" panose="020B0604020202020204" charset="0"/>
                <a:ea typeface="Open Sans Light" panose="020B0604020202020204" charset="0"/>
                <a:cs typeface="Open Sans Light" panose="020B0604020202020204" charset="0"/>
              </a:rPr>
              <a:t>What did you expect to see? What are you seeing instead?</a:t>
            </a:r>
          </a:p>
          <a:p>
            <a:pPr>
              <a:buFont typeface="Arial" panose="020B0604020202020204" pitchFamily="34" charset="0"/>
              <a:buChar char="•"/>
            </a:pPr>
            <a:endParaRPr lang="en-US" sz="1600" dirty="0">
              <a:latin typeface="Open Sans Light" panose="020B0604020202020204" charset="0"/>
              <a:ea typeface="Open Sans Light" panose="020B0604020202020204" charset="0"/>
              <a:cs typeface="Open Sans Light" panose="020B0604020202020204" charset="0"/>
            </a:endParaRPr>
          </a:p>
          <a:p>
            <a:pPr>
              <a:buFont typeface="Arial" panose="020B0604020202020204" pitchFamily="34" charset="0"/>
              <a:buChar char="•"/>
            </a:pPr>
            <a:r>
              <a:rPr lang="en-US" sz="1600" dirty="0">
                <a:latin typeface="Open Sans Light" panose="020B0604020202020204" charset="0"/>
                <a:ea typeface="Open Sans Light" panose="020B0604020202020204" charset="0"/>
                <a:cs typeface="Open Sans Light" panose="020B0604020202020204" charset="0"/>
              </a:rPr>
              <a:t>What error message are you seeing (if any)?</a:t>
            </a:r>
          </a:p>
          <a:p>
            <a:pPr>
              <a:buFont typeface="Arial" panose="020B0604020202020204" pitchFamily="34" charset="0"/>
              <a:buChar char="•"/>
            </a:pPr>
            <a:endParaRPr lang="en-US" sz="1600" dirty="0">
              <a:latin typeface="Open Sans Light" panose="020B0604020202020204" charset="0"/>
              <a:ea typeface="Open Sans Light" panose="020B0604020202020204" charset="0"/>
              <a:cs typeface="Open Sans Light" panose="020B0604020202020204" charset="0"/>
            </a:endParaRPr>
          </a:p>
          <a:p>
            <a:pPr>
              <a:buFont typeface="Arial" panose="020B0604020202020204" pitchFamily="34" charset="0"/>
              <a:buChar char="•"/>
            </a:pPr>
            <a:r>
              <a:rPr lang="en-US" sz="1600" dirty="0">
                <a:latin typeface="Open Sans Light" panose="020B0604020202020204" charset="0"/>
                <a:ea typeface="Open Sans Light" panose="020B0604020202020204" charset="0"/>
                <a:cs typeface="Open Sans Light" panose="020B0604020202020204" charset="0"/>
              </a:rPr>
              <a:t>What was the last thing you changed or added in your code before things stopped working?</a:t>
            </a:r>
          </a:p>
          <a:p>
            <a:pPr marL="0" lvl="0" indent="0" algn="l" rtl="0">
              <a:spcBef>
                <a:spcPts val="700"/>
              </a:spcBef>
              <a:spcAft>
                <a:spcPts val="0"/>
              </a:spcAft>
              <a:buNone/>
            </a:pPr>
            <a:endParaRPr sz="1600" dirty="0">
              <a:latin typeface="Open Sans Light" panose="020B0604020202020204" charset="0"/>
              <a:ea typeface="Open Sans Light" panose="020B0604020202020204" charset="0"/>
              <a:cs typeface="Open Sans Light" panose="020B0604020202020204" charset="0"/>
            </a:endParaRPr>
          </a:p>
        </p:txBody>
      </p:sp>
      <p:sp>
        <p:nvSpPr>
          <p:cNvPr id="5" name="Google Shape;606;p124">
            <a:extLst>
              <a:ext uri="{FF2B5EF4-FFF2-40B4-BE49-F238E27FC236}">
                <a16:creationId xmlns:a16="http://schemas.microsoft.com/office/drawing/2014/main" id="{3565C026-B249-41B0-812F-C1AFEA4618E0}"/>
              </a:ext>
            </a:extLst>
          </p:cNvPr>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6" name="Google Shape;454;p88">
            <a:extLst>
              <a:ext uri="{FF2B5EF4-FFF2-40B4-BE49-F238E27FC236}">
                <a16:creationId xmlns:a16="http://schemas.microsoft.com/office/drawing/2014/main" id="{845E99B6-8A7C-42EC-978C-A8B0D8385213}"/>
              </a:ext>
            </a:extLst>
          </p:cNvPr>
          <p:cNvSpPr/>
          <p:nvPr/>
        </p:nvSpPr>
        <p:spPr>
          <a:xfrm>
            <a:off x="0" y="14375"/>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US" sz="2400" dirty="0">
                <a:solidFill>
                  <a:srgbClr val="999999"/>
                </a:solidFill>
                <a:latin typeface="News Cycle"/>
                <a:ea typeface="News Cycle"/>
                <a:cs typeface="News Cycle"/>
                <a:sym typeface="News Cycle"/>
              </a:rPr>
            </a:br>
            <a:r>
              <a:rPr lang="en-US" sz="2400" dirty="0">
                <a:solidFill>
                  <a:srgbClr val="999999"/>
                </a:solidFill>
                <a:latin typeface="News Cycle"/>
                <a:ea typeface="News Cycle"/>
                <a:cs typeface="News Cycle"/>
                <a:sym typeface="News Cycle"/>
              </a:rPr>
              <a:t>Asking questions?</a:t>
            </a:r>
          </a:p>
        </p:txBody>
      </p:sp>
      <p:pic>
        <p:nvPicPr>
          <p:cNvPr id="7" name="Google Shape;455;p88" descr="https://lh4.googleusercontent.com/8ekLhl9J5YjPBTioPyIpXAgbTxcWT7sMTKrPgU2x90rBYprZ1UVU1HaBNhcsXA3jOCwO5QsIVyrA1xzwLMYkGJ7lMQ-PGl93hKue8IA8qKBm8uOQ1EkkBsvoTX9GXu0XWoTHufM8aaw">
            <a:extLst>
              <a:ext uri="{FF2B5EF4-FFF2-40B4-BE49-F238E27FC236}">
                <a16:creationId xmlns:a16="http://schemas.microsoft.com/office/drawing/2014/main" id="{0556D816-DBF0-485D-ABEC-580A85B617C6}"/>
              </a:ext>
            </a:extLst>
          </p:cNvPr>
          <p:cNvPicPr preferRelativeResize="0"/>
          <p:nvPr/>
        </p:nvPicPr>
        <p:blipFill rotWithShape="1">
          <a:blip r:embed="rId4">
            <a:alphaModFix/>
          </a:blip>
          <a:srcRect/>
          <a:stretch/>
        </p:blipFill>
        <p:spPr>
          <a:xfrm>
            <a:off x="7600635" y="-536"/>
            <a:ext cx="1570184" cy="824347"/>
          </a:xfrm>
          <a:prstGeom prst="rect">
            <a:avLst/>
          </a:prstGeom>
          <a:noFill/>
          <a:ln>
            <a:noFill/>
          </a:ln>
        </p:spPr>
      </p:pic>
      <p:cxnSp>
        <p:nvCxnSpPr>
          <p:cNvPr id="8" name="Google Shape;449;p88">
            <a:extLst>
              <a:ext uri="{FF2B5EF4-FFF2-40B4-BE49-F238E27FC236}">
                <a16:creationId xmlns:a16="http://schemas.microsoft.com/office/drawing/2014/main" id="{1360006B-5EB8-424B-AB86-4ED64AB7CE8D}"/>
              </a:ext>
            </a:extLst>
          </p:cNvPr>
          <p:cNvCxnSpPr/>
          <p:nvPr/>
        </p:nvCxnSpPr>
        <p:spPr>
          <a:xfrm flipH="1">
            <a:off x="6975" y="971000"/>
            <a:ext cx="6900" cy="916200"/>
          </a:xfrm>
          <a:prstGeom prst="straightConnector1">
            <a:avLst/>
          </a:prstGeom>
          <a:noFill/>
          <a:ln w="28575" cap="flat" cmpd="sng">
            <a:solidFill>
              <a:srgbClr val="02B3E4"/>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26"/>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Asking</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for</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Help</a:t>
            </a:r>
            <a:endParaRPr lang="es-CL" sz="2600" dirty="0">
              <a:solidFill>
                <a:srgbClr val="00B0F0"/>
              </a:solidFill>
              <a:latin typeface="Open Sans Light" panose="020B0604020202020204" charset="0"/>
              <a:ea typeface="Open Sans Light" panose="020B0604020202020204" charset="0"/>
              <a:cs typeface="Open Sans Light" panose="020B0604020202020204" charset="0"/>
            </a:endParaRPr>
          </a:p>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621" name="Google Shape;621;p126"/>
          <p:cNvSpPr txBox="1">
            <a:spLocks noGrp="1"/>
          </p:cNvSpPr>
          <p:nvPr>
            <p:ph type="body" idx="1"/>
          </p:nvPr>
        </p:nvSpPr>
        <p:spPr>
          <a:xfrm>
            <a:off x="403860" y="1245443"/>
            <a:ext cx="8229600"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US" dirty="0"/>
              <a:t>When you trying to look at the code you wrote a month ago…</a:t>
            </a:r>
            <a:endParaRPr dirty="0"/>
          </a:p>
        </p:txBody>
      </p:sp>
      <p:sp>
        <p:nvSpPr>
          <p:cNvPr id="5" name="Google Shape;606;p124">
            <a:extLst>
              <a:ext uri="{FF2B5EF4-FFF2-40B4-BE49-F238E27FC236}">
                <a16:creationId xmlns:a16="http://schemas.microsoft.com/office/drawing/2014/main" id="{3565C026-B249-41B0-812F-C1AFEA4618E0}"/>
              </a:ext>
            </a:extLst>
          </p:cNvPr>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6" name="Google Shape;454;p88">
            <a:extLst>
              <a:ext uri="{FF2B5EF4-FFF2-40B4-BE49-F238E27FC236}">
                <a16:creationId xmlns:a16="http://schemas.microsoft.com/office/drawing/2014/main" id="{845E99B6-8A7C-42EC-978C-A8B0D8385213}"/>
              </a:ext>
            </a:extLst>
          </p:cNvPr>
          <p:cNvSpPr/>
          <p:nvPr/>
        </p:nvSpPr>
        <p:spPr>
          <a:xfrm>
            <a:off x="0" y="14375"/>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US" sz="2400" dirty="0">
                <a:solidFill>
                  <a:srgbClr val="999999"/>
                </a:solidFill>
                <a:latin typeface="News Cycle"/>
                <a:ea typeface="News Cycle"/>
                <a:cs typeface="News Cycle"/>
                <a:sym typeface="News Cycle"/>
              </a:rPr>
            </a:br>
            <a:r>
              <a:rPr lang="en-US" sz="2400" dirty="0">
                <a:solidFill>
                  <a:srgbClr val="999999"/>
                </a:solidFill>
                <a:latin typeface="News Cycle"/>
                <a:ea typeface="News Cycle"/>
                <a:cs typeface="News Cycle"/>
                <a:sym typeface="News Cycle"/>
              </a:rPr>
              <a:t>Writing code</a:t>
            </a:r>
          </a:p>
        </p:txBody>
      </p:sp>
      <p:pic>
        <p:nvPicPr>
          <p:cNvPr id="7" name="Google Shape;455;p88" descr="https://lh4.googleusercontent.com/8ekLhl9J5YjPBTioPyIpXAgbTxcWT7sMTKrPgU2x90rBYprZ1UVU1HaBNhcsXA3jOCwO5QsIVyrA1xzwLMYkGJ7lMQ-PGl93hKue8IA8qKBm8uOQ1EkkBsvoTX9GXu0XWoTHufM8aaw">
            <a:extLst>
              <a:ext uri="{FF2B5EF4-FFF2-40B4-BE49-F238E27FC236}">
                <a16:creationId xmlns:a16="http://schemas.microsoft.com/office/drawing/2014/main" id="{0556D816-DBF0-485D-ABEC-580A85B617C6}"/>
              </a:ext>
            </a:extLst>
          </p:cNvPr>
          <p:cNvPicPr preferRelativeResize="0"/>
          <p:nvPr/>
        </p:nvPicPr>
        <p:blipFill rotWithShape="1">
          <a:blip r:embed="rId3">
            <a:alphaModFix/>
          </a:blip>
          <a:srcRect/>
          <a:stretch/>
        </p:blipFill>
        <p:spPr>
          <a:xfrm>
            <a:off x="7600635" y="-536"/>
            <a:ext cx="1570184" cy="824347"/>
          </a:xfrm>
          <a:prstGeom prst="rect">
            <a:avLst/>
          </a:prstGeom>
          <a:noFill/>
          <a:ln>
            <a:noFill/>
          </a:ln>
        </p:spPr>
      </p:pic>
      <p:cxnSp>
        <p:nvCxnSpPr>
          <p:cNvPr id="8" name="Google Shape;449;p88">
            <a:extLst>
              <a:ext uri="{FF2B5EF4-FFF2-40B4-BE49-F238E27FC236}">
                <a16:creationId xmlns:a16="http://schemas.microsoft.com/office/drawing/2014/main" id="{1360006B-5EB8-424B-AB86-4ED64AB7CE8D}"/>
              </a:ext>
            </a:extLst>
          </p:cNvPr>
          <p:cNvCxnSpPr/>
          <p:nvPr/>
        </p:nvCxnSpPr>
        <p:spPr>
          <a:xfrm flipH="1">
            <a:off x="6975" y="971000"/>
            <a:ext cx="6900" cy="916200"/>
          </a:xfrm>
          <a:prstGeom prst="straightConnector1">
            <a:avLst/>
          </a:prstGeom>
          <a:noFill/>
          <a:ln w="28575" cap="flat" cmpd="sng">
            <a:solidFill>
              <a:srgbClr val="02B3E4"/>
            </a:solidFill>
            <a:prstDash val="solid"/>
            <a:round/>
            <a:headEnd type="none" w="med" len="med"/>
            <a:tailEnd type="none" w="med" len="med"/>
          </a:ln>
        </p:spPr>
      </p:cxnSp>
      <p:pic>
        <p:nvPicPr>
          <p:cNvPr id="2050" name="Picture 2">
            <a:extLst>
              <a:ext uri="{FF2B5EF4-FFF2-40B4-BE49-F238E27FC236}">
                <a16:creationId xmlns:a16="http://schemas.microsoft.com/office/drawing/2014/main" id="{E887A856-E181-403D-8F61-FC457F56AC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3266"/>
          <a:stretch/>
        </p:blipFill>
        <p:spPr bwMode="auto">
          <a:xfrm>
            <a:off x="1675897" y="1761350"/>
            <a:ext cx="5734050" cy="2364586"/>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1BB90D41-53DF-4D9C-AC08-9F65BEFF3A2C}"/>
              </a:ext>
            </a:extLst>
          </p:cNvPr>
          <p:cNvSpPr txBox="1"/>
          <p:nvPr/>
        </p:nvSpPr>
        <p:spPr>
          <a:xfrm>
            <a:off x="45720" y="4251786"/>
            <a:ext cx="8994404" cy="461665"/>
          </a:xfrm>
          <a:prstGeom prst="rect">
            <a:avLst/>
          </a:prstGeom>
          <a:noFill/>
        </p:spPr>
        <p:txBody>
          <a:bodyPr wrap="square">
            <a:spAutoFit/>
          </a:bodyPr>
          <a:lstStyle/>
          <a:p>
            <a:r>
              <a:rPr lang="en-US" sz="1200" dirty="0">
                <a:solidFill>
                  <a:schemeClr val="tx2">
                    <a:lumMod val="50000"/>
                  </a:schemeClr>
                </a:solidFill>
                <a:latin typeface="Open Sans Light" panose="020B0604020202020204" charset="0"/>
                <a:ea typeface="Open Sans Light" panose="020B0604020202020204" charset="0"/>
                <a:cs typeface="Open Sans Light" panose="020B0604020202020204" charset="0"/>
              </a:rPr>
              <a:t>When you first start learning to program it can be difficult enough to write code that actually works. Why should you also spend time making your code look good? Well, code style is about much more than looking good.</a:t>
            </a:r>
            <a:endParaRPr lang="en-GB" sz="1200" dirty="0">
              <a:solidFill>
                <a:schemeClr val="tx2">
                  <a:lumMod val="50000"/>
                </a:schemeClr>
              </a:solidFill>
              <a:latin typeface="Open Sans Light" panose="020B0604020202020204" charset="0"/>
              <a:ea typeface="Open Sans Light" panose="020B0604020202020204" charset="0"/>
              <a:cs typeface="Open Sans Light" panose="020B0604020202020204" charset="0"/>
            </a:endParaRPr>
          </a:p>
        </p:txBody>
      </p:sp>
    </p:spTree>
    <p:extLst>
      <p:ext uri="{BB962C8B-B14F-4D97-AF65-F5344CB8AC3E}">
        <p14:creationId xmlns:p14="http://schemas.microsoft.com/office/powerpoint/2010/main" val="2039341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26"/>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Asking</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for</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Help</a:t>
            </a:r>
            <a:endParaRPr lang="es-CL" sz="2600" dirty="0">
              <a:solidFill>
                <a:srgbClr val="00B0F0"/>
              </a:solidFill>
              <a:latin typeface="Open Sans Light" panose="020B0604020202020204" charset="0"/>
              <a:ea typeface="Open Sans Light" panose="020B0604020202020204" charset="0"/>
              <a:cs typeface="Open Sans Light" panose="020B0604020202020204" charset="0"/>
            </a:endParaRPr>
          </a:p>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5" name="Google Shape;606;p124">
            <a:extLst>
              <a:ext uri="{FF2B5EF4-FFF2-40B4-BE49-F238E27FC236}">
                <a16:creationId xmlns:a16="http://schemas.microsoft.com/office/drawing/2014/main" id="{3565C026-B249-41B0-812F-C1AFEA4618E0}"/>
              </a:ext>
            </a:extLst>
          </p:cNvPr>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6" name="Google Shape;454;p88">
            <a:extLst>
              <a:ext uri="{FF2B5EF4-FFF2-40B4-BE49-F238E27FC236}">
                <a16:creationId xmlns:a16="http://schemas.microsoft.com/office/drawing/2014/main" id="{845E99B6-8A7C-42EC-978C-A8B0D8385213}"/>
              </a:ext>
            </a:extLst>
          </p:cNvPr>
          <p:cNvSpPr/>
          <p:nvPr/>
        </p:nvSpPr>
        <p:spPr>
          <a:xfrm>
            <a:off x="0" y="14375"/>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US" sz="2400" dirty="0">
                <a:solidFill>
                  <a:srgbClr val="999999"/>
                </a:solidFill>
                <a:latin typeface="News Cycle"/>
                <a:ea typeface="News Cycle"/>
                <a:cs typeface="News Cycle"/>
                <a:sym typeface="News Cycle"/>
              </a:rPr>
            </a:br>
            <a:r>
              <a:rPr lang="en-US" sz="2400" dirty="0">
                <a:solidFill>
                  <a:srgbClr val="999999"/>
                </a:solidFill>
                <a:latin typeface="News Cycle"/>
                <a:ea typeface="News Cycle"/>
                <a:cs typeface="News Cycle"/>
                <a:sym typeface="News Cycle"/>
              </a:rPr>
              <a:t>Coding style</a:t>
            </a:r>
          </a:p>
        </p:txBody>
      </p:sp>
      <p:pic>
        <p:nvPicPr>
          <p:cNvPr id="7" name="Google Shape;455;p88" descr="https://lh4.googleusercontent.com/8ekLhl9J5YjPBTioPyIpXAgbTxcWT7sMTKrPgU2x90rBYprZ1UVU1HaBNhcsXA3jOCwO5QsIVyrA1xzwLMYkGJ7lMQ-PGl93hKue8IA8qKBm8uOQ1EkkBsvoTX9GXu0XWoTHufM8aaw">
            <a:extLst>
              <a:ext uri="{FF2B5EF4-FFF2-40B4-BE49-F238E27FC236}">
                <a16:creationId xmlns:a16="http://schemas.microsoft.com/office/drawing/2014/main" id="{0556D816-DBF0-485D-ABEC-580A85B617C6}"/>
              </a:ext>
            </a:extLst>
          </p:cNvPr>
          <p:cNvPicPr preferRelativeResize="0"/>
          <p:nvPr/>
        </p:nvPicPr>
        <p:blipFill rotWithShape="1">
          <a:blip r:embed="rId3">
            <a:alphaModFix/>
          </a:blip>
          <a:srcRect/>
          <a:stretch/>
        </p:blipFill>
        <p:spPr>
          <a:xfrm>
            <a:off x="7600635" y="-536"/>
            <a:ext cx="1570184" cy="824347"/>
          </a:xfrm>
          <a:prstGeom prst="rect">
            <a:avLst/>
          </a:prstGeom>
          <a:noFill/>
          <a:ln>
            <a:noFill/>
          </a:ln>
        </p:spPr>
      </p:pic>
      <p:cxnSp>
        <p:nvCxnSpPr>
          <p:cNvPr id="8" name="Google Shape;449;p88">
            <a:extLst>
              <a:ext uri="{FF2B5EF4-FFF2-40B4-BE49-F238E27FC236}">
                <a16:creationId xmlns:a16="http://schemas.microsoft.com/office/drawing/2014/main" id="{1360006B-5EB8-424B-AB86-4ED64AB7CE8D}"/>
              </a:ext>
            </a:extLst>
          </p:cNvPr>
          <p:cNvCxnSpPr/>
          <p:nvPr/>
        </p:nvCxnSpPr>
        <p:spPr>
          <a:xfrm flipH="1">
            <a:off x="6975" y="971000"/>
            <a:ext cx="6900" cy="916200"/>
          </a:xfrm>
          <a:prstGeom prst="straightConnector1">
            <a:avLst/>
          </a:prstGeom>
          <a:noFill/>
          <a:ln w="28575" cap="flat" cmpd="sng">
            <a:solidFill>
              <a:srgbClr val="02B3E4"/>
            </a:solidFill>
            <a:prstDash val="solid"/>
            <a:round/>
            <a:headEnd type="none" w="med" len="med"/>
            <a:tailEnd type="none" w="med" len="med"/>
          </a:ln>
        </p:spPr>
      </p:cxnSp>
      <p:pic>
        <p:nvPicPr>
          <p:cNvPr id="5122" name="Picture 2">
            <a:extLst>
              <a:ext uri="{FF2B5EF4-FFF2-40B4-BE49-F238E27FC236}">
                <a16:creationId xmlns:a16="http://schemas.microsoft.com/office/drawing/2014/main" id="{EE79356C-B84C-4F05-B2D8-BDCC95054B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46358"/>
          <a:stretch/>
        </p:blipFill>
        <p:spPr bwMode="auto">
          <a:xfrm>
            <a:off x="141508" y="1353245"/>
            <a:ext cx="4445790" cy="30206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AC96DD03-02E9-4DD2-AAAF-357A9D6D62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2954"/>
          <a:stretch/>
        </p:blipFill>
        <p:spPr bwMode="auto">
          <a:xfrm>
            <a:off x="4572000" y="1554480"/>
            <a:ext cx="4373327" cy="2734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18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26"/>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Asking</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for</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Help</a:t>
            </a:r>
            <a:endParaRPr lang="es-CL" sz="2600" dirty="0">
              <a:solidFill>
                <a:srgbClr val="00B0F0"/>
              </a:solidFill>
              <a:latin typeface="Open Sans Light" panose="020B0604020202020204" charset="0"/>
              <a:ea typeface="Open Sans Light" panose="020B0604020202020204" charset="0"/>
              <a:cs typeface="Open Sans Light" panose="020B0604020202020204" charset="0"/>
            </a:endParaRPr>
          </a:p>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621" name="Google Shape;621;p126"/>
          <p:cNvSpPr txBox="1">
            <a:spLocks noGrp="1"/>
          </p:cNvSpPr>
          <p:nvPr>
            <p:ph type="body" idx="1"/>
          </p:nvPr>
        </p:nvSpPr>
        <p:spPr>
          <a:xfrm>
            <a:off x="4197900" y="4197925"/>
            <a:ext cx="6324347"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US" dirty="0"/>
              <a:t>90% of all code comments are unnecessary</a:t>
            </a:r>
            <a:endParaRPr dirty="0"/>
          </a:p>
        </p:txBody>
      </p:sp>
      <p:sp>
        <p:nvSpPr>
          <p:cNvPr id="5" name="Google Shape;606;p124">
            <a:extLst>
              <a:ext uri="{FF2B5EF4-FFF2-40B4-BE49-F238E27FC236}">
                <a16:creationId xmlns:a16="http://schemas.microsoft.com/office/drawing/2014/main" id="{3565C026-B249-41B0-812F-C1AFEA4618E0}"/>
              </a:ext>
            </a:extLst>
          </p:cNvPr>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6" name="Google Shape;454;p88">
            <a:extLst>
              <a:ext uri="{FF2B5EF4-FFF2-40B4-BE49-F238E27FC236}">
                <a16:creationId xmlns:a16="http://schemas.microsoft.com/office/drawing/2014/main" id="{845E99B6-8A7C-42EC-978C-A8B0D8385213}"/>
              </a:ext>
            </a:extLst>
          </p:cNvPr>
          <p:cNvSpPr/>
          <p:nvPr/>
        </p:nvSpPr>
        <p:spPr>
          <a:xfrm>
            <a:off x="0" y="14375"/>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US" sz="2400" dirty="0">
                <a:solidFill>
                  <a:srgbClr val="999999"/>
                </a:solidFill>
                <a:latin typeface="News Cycle"/>
                <a:ea typeface="News Cycle"/>
                <a:cs typeface="News Cycle"/>
                <a:sym typeface="News Cycle"/>
              </a:rPr>
            </a:br>
            <a:r>
              <a:rPr lang="en-US" sz="2400" dirty="0">
                <a:solidFill>
                  <a:srgbClr val="999999"/>
                </a:solidFill>
                <a:latin typeface="News Cycle"/>
                <a:ea typeface="News Cycle"/>
                <a:cs typeface="News Cycle"/>
                <a:sym typeface="News Cycle"/>
              </a:rPr>
              <a:t>Commenting code</a:t>
            </a:r>
          </a:p>
        </p:txBody>
      </p:sp>
      <p:pic>
        <p:nvPicPr>
          <p:cNvPr id="7" name="Google Shape;455;p88" descr="https://lh4.googleusercontent.com/8ekLhl9J5YjPBTioPyIpXAgbTxcWT7sMTKrPgU2x90rBYprZ1UVU1HaBNhcsXA3jOCwO5QsIVyrA1xzwLMYkGJ7lMQ-PGl93hKue8IA8qKBm8uOQ1EkkBsvoTX9GXu0XWoTHufM8aaw">
            <a:extLst>
              <a:ext uri="{FF2B5EF4-FFF2-40B4-BE49-F238E27FC236}">
                <a16:creationId xmlns:a16="http://schemas.microsoft.com/office/drawing/2014/main" id="{0556D816-DBF0-485D-ABEC-580A85B617C6}"/>
              </a:ext>
            </a:extLst>
          </p:cNvPr>
          <p:cNvPicPr preferRelativeResize="0"/>
          <p:nvPr/>
        </p:nvPicPr>
        <p:blipFill rotWithShape="1">
          <a:blip r:embed="rId3">
            <a:alphaModFix/>
          </a:blip>
          <a:srcRect/>
          <a:stretch/>
        </p:blipFill>
        <p:spPr>
          <a:xfrm>
            <a:off x="7600635" y="-536"/>
            <a:ext cx="1570184" cy="824347"/>
          </a:xfrm>
          <a:prstGeom prst="rect">
            <a:avLst/>
          </a:prstGeom>
          <a:noFill/>
          <a:ln>
            <a:noFill/>
          </a:ln>
        </p:spPr>
      </p:pic>
      <p:cxnSp>
        <p:nvCxnSpPr>
          <p:cNvPr id="8" name="Google Shape;449;p88">
            <a:extLst>
              <a:ext uri="{FF2B5EF4-FFF2-40B4-BE49-F238E27FC236}">
                <a16:creationId xmlns:a16="http://schemas.microsoft.com/office/drawing/2014/main" id="{1360006B-5EB8-424B-AB86-4ED64AB7CE8D}"/>
              </a:ext>
            </a:extLst>
          </p:cNvPr>
          <p:cNvCxnSpPr/>
          <p:nvPr/>
        </p:nvCxnSpPr>
        <p:spPr>
          <a:xfrm flipH="1">
            <a:off x="9089295" y="3927560"/>
            <a:ext cx="6900" cy="916200"/>
          </a:xfrm>
          <a:prstGeom prst="straightConnector1">
            <a:avLst/>
          </a:prstGeom>
          <a:noFill/>
          <a:ln w="28575" cap="flat" cmpd="sng">
            <a:solidFill>
              <a:srgbClr val="02B3E4"/>
            </a:solidFill>
            <a:prstDash val="solid"/>
            <a:round/>
            <a:headEnd type="none" w="med" len="med"/>
            <a:tailEnd type="none" w="med" len="med"/>
          </a:ln>
        </p:spPr>
      </p:cxnSp>
      <p:sp>
        <p:nvSpPr>
          <p:cNvPr id="15" name="CuadroTexto 14">
            <a:extLst>
              <a:ext uri="{FF2B5EF4-FFF2-40B4-BE49-F238E27FC236}">
                <a16:creationId xmlns:a16="http://schemas.microsoft.com/office/drawing/2014/main" id="{1BB90D41-53DF-4D9C-AC08-9F65BEFF3A2C}"/>
              </a:ext>
            </a:extLst>
          </p:cNvPr>
          <p:cNvSpPr txBox="1"/>
          <p:nvPr/>
        </p:nvSpPr>
        <p:spPr>
          <a:xfrm>
            <a:off x="3830125" y="1748554"/>
            <a:ext cx="5154644" cy="1815882"/>
          </a:xfrm>
          <a:prstGeom prst="rect">
            <a:avLst/>
          </a:prstGeom>
          <a:noFill/>
        </p:spPr>
        <p:txBody>
          <a:bodyPr wrap="square">
            <a:spAutoFit/>
          </a:bodyPr>
          <a:lstStyle/>
          <a:p>
            <a:r>
              <a:rPr lang="en-US" sz="1600" dirty="0">
                <a:solidFill>
                  <a:schemeClr val="tx2">
                    <a:lumMod val="50000"/>
                  </a:schemeClr>
                </a:solidFill>
                <a:latin typeface="Open Sans Light" panose="020B0604020202020204" charset="0"/>
                <a:ea typeface="Open Sans Light" panose="020B0604020202020204" charset="0"/>
                <a:cs typeface="Open Sans Light" panose="020B0604020202020204" charset="0"/>
              </a:rPr>
              <a:t>Places to include comments:</a:t>
            </a:r>
          </a:p>
          <a:p>
            <a:endParaRPr lang="en-US" sz="1600" dirty="0">
              <a:solidFill>
                <a:schemeClr val="tx2">
                  <a:lumMod val="50000"/>
                </a:schemeClr>
              </a:solidFill>
              <a:latin typeface="Open Sans Light" panose="020B0604020202020204" charset="0"/>
              <a:ea typeface="Open Sans Light" panose="020B0604020202020204" charset="0"/>
              <a:cs typeface="Open Sans Light" panose="020B0604020202020204" charset="0"/>
            </a:endParaRPr>
          </a:p>
          <a:p>
            <a:r>
              <a:rPr lang="en-US" sz="1600" dirty="0">
                <a:solidFill>
                  <a:schemeClr val="tx2">
                    <a:lumMod val="50000"/>
                  </a:schemeClr>
                </a:solidFill>
                <a:latin typeface="Open Sans Light" panose="020B0604020202020204" charset="0"/>
                <a:ea typeface="Open Sans Light" panose="020B0604020202020204" charset="0"/>
                <a:cs typeface="Open Sans Light" panose="020B0604020202020204" charset="0"/>
              </a:rPr>
              <a:t>    Explaining why you’ve done things a certain way</a:t>
            </a:r>
          </a:p>
          <a:p>
            <a:endParaRPr lang="en-US" sz="1600" dirty="0">
              <a:solidFill>
                <a:schemeClr val="tx2">
                  <a:lumMod val="50000"/>
                </a:schemeClr>
              </a:solidFill>
              <a:latin typeface="Open Sans Light" panose="020B0604020202020204" charset="0"/>
              <a:ea typeface="Open Sans Light" panose="020B0604020202020204" charset="0"/>
              <a:cs typeface="Open Sans Light" panose="020B0604020202020204" charset="0"/>
            </a:endParaRPr>
          </a:p>
          <a:p>
            <a:r>
              <a:rPr lang="en-US" sz="1600" dirty="0">
                <a:solidFill>
                  <a:schemeClr val="tx2">
                    <a:lumMod val="50000"/>
                  </a:schemeClr>
                </a:solidFill>
                <a:latin typeface="Open Sans Light" panose="020B0604020202020204" charset="0"/>
                <a:ea typeface="Open Sans Light" panose="020B0604020202020204" charset="0"/>
                <a:cs typeface="Open Sans Light" panose="020B0604020202020204" charset="0"/>
              </a:rPr>
              <a:t>    Explaining the results of an analysis in a script</a:t>
            </a:r>
          </a:p>
          <a:p>
            <a:endParaRPr lang="en-US" sz="1600" dirty="0">
              <a:solidFill>
                <a:schemeClr val="tx2">
                  <a:lumMod val="50000"/>
                </a:schemeClr>
              </a:solidFill>
              <a:latin typeface="Open Sans Light" panose="020B0604020202020204" charset="0"/>
              <a:ea typeface="Open Sans Light" panose="020B0604020202020204" charset="0"/>
              <a:cs typeface="Open Sans Light" panose="020B0604020202020204" charset="0"/>
            </a:endParaRPr>
          </a:p>
          <a:p>
            <a:r>
              <a:rPr lang="en-US" sz="1600" dirty="0">
                <a:solidFill>
                  <a:schemeClr val="tx2">
                    <a:lumMod val="50000"/>
                  </a:schemeClr>
                </a:solidFill>
                <a:latin typeface="Open Sans Light" panose="020B0604020202020204" charset="0"/>
                <a:ea typeface="Open Sans Light" panose="020B0604020202020204" charset="0"/>
                <a:cs typeface="Open Sans Light" panose="020B0604020202020204" charset="0"/>
              </a:rPr>
              <a:t>    Explaining a particularly confusing line of code</a:t>
            </a:r>
          </a:p>
        </p:txBody>
      </p:sp>
      <p:pic>
        <p:nvPicPr>
          <p:cNvPr id="4098" name="Picture 2">
            <a:extLst>
              <a:ext uri="{FF2B5EF4-FFF2-40B4-BE49-F238E27FC236}">
                <a16:creationId xmlns:a16="http://schemas.microsoft.com/office/drawing/2014/main" id="{011A806F-682C-4EA1-99BE-3F35D15937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729"/>
          <a:stretch/>
        </p:blipFill>
        <p:spPr bwMode="auto">
          <a:xfrm>
            <a:off x="103876" y="1203960"/>
            <a:ext cx="3621723"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395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91"/>
          <p:cNvSpPr txBox="1"/>
          <p:nvPr/>
        </p:nvSpPr>
        <p:spPr>
          <a:xfrm>
            <a:off x="-37175" y="0"/>
            <a:ext cx="9188100" cy="5150400"/>
          </a:xfrm>
          <a:prstGeom prst="rect">
            <a:avLst/>
          </a:prstGeom>
          <a:solidFill>
            <a:srgbClr val="1A2C3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481" name="Google Shape;481;p91"/>
          <p:cNvCxnSpPr/>
          <p:nvPr/>
        </p:nvCxnSpPr>
        <p:spPr>
          <a:xfrm flipH="1">
            <a:off x="3769050" y="2121000"/>
            <a:ext cx="1499400" cy="13800"/>
          </a:xfrm>
          <a:prstGeom prst="straightConnector1">
            <a:avLst/>
          </a:prstGeom>
          <a:noFill/>
          <a:ln w="28575" cap="flat" cmpd="sng">
            <a:solidFill>
              <a:srgbClr val="02B3E4"/>
            </a:solidFill>
            <a:prstDash val="solid"/>
            <a:round/>
            <a:headEnd type="none" w="med" len="med"/>
            <a:tailEnd type="none" w="med" len="med"/>
          </a:ln>
        </p:spPr>
      </p:cxnSp>
      <p:sp>
        <p:nvSpPr>
          <p:cNvPr id="482" name="Google Shape;482;p91"/>
          <p:cNvSpPr txBox="1">
            <a:spLocks noGrp="1"/>
          </p:cNvSpPr>
          <p:nvPr>
            <p:ph type="title"/>
          </p:nvPr>
        </p:nvSpPr>
        <p:spPr>
          <a:xfrm>
            <a:off x="318650" y="24163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rgbClr val="FFFFFF"/>
                </a:solidFill>
              </a:rPr>
              <a:t>Community</a:t>
            </a:r>
            <a:endParaRPr sz="3600" dirty="0">
              <a:solidFill>
                <a:srgbClr val="FFFFFF"/>
              </a:solidFill>
            </a:endParaRPr>
          </a:p>
        </p:txBody>
      </p:sp>
      <p:pic>
        <p:nvPicPr>
          <p:cNvPr id="483" name="Google Shape;483;p91" descr="https://lh4.googleusercontent.com/8ekLhl9J5YjPBTioPyIpXAgbTxcWT7sMTKrPgU2x90rBYprZ1UVU1HaBNhcsXA3jOCwO5QsIVyrA1xzwLMYkGJ7lMQ-PGl93hKue8IA8qKBm8uOQ1EkkBsvoTX9GXu0XWoTHufM8aaw"/>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Effect>
                      <a14:brightnessContrast bright="40000" contrast="40000"/>
                    </a14:imgEffect>
                  </a14:imgLayer>
                </a14:imgProps>
              </a:ext>
            </a:extLst>
          </a:blip>
          <a:srcRect/>
          <a:stretch/>
        </p:blipFill>
        <p:spPr>
          <a:xfrm>
            <a:off x="7524435" y="75664"/>
            <a:ext cx="1570184" cy="8243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126"/>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Asking</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for</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Help</a:t>
            </a:r>
            <a:endParaRPr lang="es-CL" sz="2600" dirty="0">
              <a:solidFill>
                <a:srgbClr val="00B0F0"/>
              </a:solidFill>
              <a:latin typeface="Open Sans Light" panose="020B0604020202020204" charset="0"/>
              <a:ea typeface="Open Sans Light" panose="020B0604020202020204" charset="0"/>
              <a:cs typeface="Open Sans Light" panose="020B0604020202020204" charset="0"/>
            </a:endParaRPr>
          </a:p>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5" name="Google Shape;606;p124">
            <a:extLst>
              <a:ext uri="{FF2B5EF4-FFF2-40B4-BE49-F238E27FC236}">
                <a16:creationId xmlns:a16="http://schemas.microsoft.com/office/drawing/2014/main" id="{3565C026-B249-41B0-812F-C1AFEA4618E0}"/>
              </a:ext>
            </a:extLst>
          </p:cNvPr>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6" name="Google Shape;454;p88">
            <a:extLst>
              <a:ext uri="{FF2B5EF4-FFF2-40B4-BE49-F238E27FC236}">
                <a16:creationId xmlns:a16="http://schemas.microsoft.com/office/drawing/2014/main" id="{845E99B6-8A7C-42EC-978C-A8B0D8385213}"/>
              </a:ext>
            </a:extLst>
          </p:cNvPr>
          <p:cNvSpPr/>
          <p:nvPr/>
        </p:nvSpPr>
        <p:spPr>
          <a:xfrm>
            <a:off x="0" y="14375"/>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US" sz="2400" dirty="0">
                <a:solidFill>
                  <a:srgbClr val="999999"/>
                </a:solidFill>
                <a:latin typeface="News Cycle"/>
                <a:ea typeface="News Cycle"/>
                <a:cs typeface="News Cycle"/>
                <a:sym typeface="News Cycle"/>
              </a:rPr>
            </a:br>
            <a:r>
              <a:rPr lang="en-US" sz="2400" dirty="0">
                <a:solidFill>
                  <a:srgbClr val="999999"/>
                </a:solidFill>
                <a:latin typeface="News Cycle"/>
                <a:ea typeface="News Cycle"/>
                <a:cs typeface="News Cycle"/>
                <a:sym typeface="News Cycle"/>
              </a:rPr>
              <a:t>Communications</a:t>
            </a:r>
          </a:p>
        </p:txBody>
      </p:sp>
      <p:pic>
        <p:nvPicPr>
          <p:cNvPr id="7" name="Google Shape;455;p88" descr="https://lh4.googleusercontent.com/8ekLhl9J5YjPBTioPyIpXAgbTxcWT7sMTKrPgU2x90rBYprZ1UVU1HaBNhcsXA3jOCwO5QsIVyrA1xzwLMYkGJ7lMQ-PGl93hKue8IA8qKBm8uOQ1EkkBsvoTX9GXu0XWoTHufM8aaw">
            <a:extLst>
              <a:ext uri="{FF2B5EF4-FFF2-40B4-BE49-F238E27FC236}">
                <a16:creationId xmlns:a16="http://schemas.microsoft.com/office/drawing/2014/main" id="{0556D816-DBF0-485D-ABEC-580A85B617C6}"/>
              </a:ext>
            </a:extLst>
          </p:cNvPr>
          <p:cNvPicPr preferRelativeResize="0"/>
          <p:nvPr/>
        </p:nvPicPr>
        <p:blipFill rotWithShape="1">
          <a:blip r:embed="rId3">
            <a:alphaModFix/>
          </a:blip>
          <a:srcRect/>
          <a:stretch/>
        </p:blipFill>
        <p:spPr>
          <a:xfrm>
            <a:off x="7600635" y="-536"/>
            <a:ext cx="1570184" cy="824347"/>
          </a:xfrm>
          <a:prstGeom prst="rect">
            <a:avLst/>
          </a:prstGeom>
          <a:noFill/>
          <a:ln>
            <a:noFill/>
          </a:ln>
        </p:spPr>
      </p:pic>
      <p:cxnSp>
        <p:nvCxnSpPr>
          <p:cNvPr id="8" name="Google Shape;449;p88">
            <a:extLst>
              <a:ext uri="{FF2B5EF4-FFF2-40B4-BE49-F238E27FC236}">
                <a16:creationId xmlns:a16="http://schemas.microsoft.com/office/drawing/2014/main" id="{1360006B-5EB8-424B-AB86-4ED64AB7CE8D}"/>
              </a:ext>
            </a:extLst>
          </p:cNvPr>
          <p:cNvCxnSpPr/>
          <p:nvPr/>
        </p:nvCxnSpPr>
        <p:spPr>
          <a:xfrm flipH="1">
            <a:off x="9127395" y="3264620"/>
            <a:ext cx="6900" cy="916200"/>
          </a:xfrm>
          <a:prstGeom prst="straightConnector1">
            <a:avLst/>
          </a:prstGeom>
          <a:noFill/>
          <a:ln w="28575" cap="flat" cmpd="sng">
            <a:solidFill>
              <a:srgbClr val="02B3E4"/>
            </a:solidFill>
            <a:prstDash val="solid"/>
            <a:round/>
            <a:headEnd type="none" w="med" len="med"/>
            <a:tailEnd type="none" w="med" len="med"/>
          </a:ln>
        </p:spPr>
      </p:cxnSp>
      <p:pic>
        <p:nvPicPr>
          <p:cNvPr id="10" name="Google Shape;491;p92">
            <a:extLst>
              <a:ext uri="{FF2B5EF4-FFF2-40B4-BE49-F238E27FC236}">
                <a16:creationId xmlns:a16="http://schemas.microsoft.com/office/drawing/2014/main" id="{0E737CE6-F571-4868-B8AF-EDCEB9D22303}"/>
              </a:ext>
            </a:extLst>
          </p:cNvPr>
          <p:cNvPicPr preferRelativeResize="0"/>
          <p:nvPr/>
        </p:nvPicPr>
        <p:blipFill>
          <a:blip r:embed="rId4">
            <a:alphaModFix/>
          </a:blip>
          <a:stretch>
            <a:fillRect/>
          </a:stretch>
        </p:blipFill>
        <p:spPr>
          <a:xfrm>
            <a:off x="6235511" y="1432538"/>
            <a:ext cx="2347680" cy="1731403"/>
          </a:xfrm>
          <a:prstGeom prst="rect">
            <a:avLst/>
          </a:prstGeom>
          <a:noFill/>
          <a:ln>
            <a:noFill/>
          </a:ln>
        </p:spPr>
      </p:pic>
      <p:sp>
        <p:nvSpPr>
          <p:cNvPr id="17" name="CuadroTexto 16">
            <a:extLst>
              <a:ext uri="{FF2B5EF4-FFF2-40B4-BE49-F238E27FC236}">
                <a16:creationId xmlns:a16="http://schemas.microsoft.com/office/drawing/2014/main" id="{87DF7BBB-8CF0-4C31-B289-613697A235F8}"/>
              </a:ext>
            </a:extLst>
          </p:cNvPr>
          <p:cNvSpPr txBox="1"/>
          <p:nvPr/>
        </p:nvSpPr>
        <p:spPr>
          <a:xfrm>
            <a:off x="5691307" y="3289791"/>
            <a:ext cx="3436088" cy="928459"/>
          </a:xfrm>
          <a:prstGeom prst="rect">
            <a:avLst/>
          </a:prstGeom>
          <a:noFill/>
        </p:spPr>
        <p:txBody>
          <a:bodyPr wrap="square">
            <a:spAutoFit/>
          </a:bodyPr>
          <a:lstStyle/>
          <a:p>
            <a:pPr marL="0" lvl="0" indent="0" algn="ctr" rtl="0">
              <a:lnSpc>
                <a:spcPct val="115000"/>
              </a:lnSpc>
              <a:spcBef>
                <a:spcPts val="0"/>
              </a:spcBef>
              <a:spcAft>
                <a:spcPts val="0"/>
              </a:spcAft>
              <a:buNone/>
            </a:pPr>
            <a:r>
              <a:rPr lang="en-US" sz="1200" b="1" dirty="0">
                <a:solidFill>
                  <a:srgbClr val="2D3D4A"/>
                </a:solidFill>
                <a:latin typeface="Open Sans Light" panose="020B0604020202020204" charset="0"/>
                <a:ea typeface="Open Sans Light" panose="020B0604020202020204" charset="0"/>
                <a:cs typeface="Open Sans Light" panose="020B0604020202020204" charset="0"/>
                <a:sym typeface="Open Sans"/>
              </a:rPr>
              <a:t>PLEASE</a:t>
            </a:r>
            <a:r>
              <a:rPr lang="en-US" sz="1200" dirty="0">
                <a:solidFill>
                  <a:srgbClr val="2D3D4A"/>
                </a:solidFill>
                <a:latin typeface="Open Sans Light" panose="020B0604020202020204" charset="0"/>
                <a:ea typeface="Open Sans Light" panose="020B0604020202020204" charset="0"/>
                <a:cs typeface="Open Sans Light" panose="020B0604020202020204" charset="0"/>
                <a:sym typeface="Open Sans Light"/>
              </a:rPr>
              <a:t> make sure you use the same email address as the one you used to create your Udacity account throughout the whole program and across platforms! </a:t>
            </a:r>
          </a:p>
        </p:txBody>
      </p:sp>
      <p:pic>
        <p:nvPicPr>
          <p:cNvPr id="2" name="Imagen 1">
            <a:extLst>
              <a:ext uri="{FF2B5EF4-FFF2-40B4-BE49-F238E27FC236}">
                <a16:creationId xmlns:a16="http://schemas.microsoft.com/office/drawing/2014/main" id="{166A8937-7C3B-4278-970B-48B58E8B4669}"/>
              </a:ext>
            </a:extLst>
          </p:cNvPr>
          <p:cNvPicPr>
            <a:picLocks noChangeAspect="1"/>
          </p:cNvPicPr>
          <p:nvPr/>
        </p:nvPicPr>
        <p:blipFill rotWithShape="1">
          <a:blip r:embed="rId5"/>
          <a:srcRect l="3409" b="4861"/>
          <a:stretch/>
        </p:blipFill>
        <p:spPr>
          <a:xfrm>
            <a:off x="91179" y="1343025"/>
            <a:ext cx="5634621" cy="3121819"/>
          </a:xfrm>
          <a:prstGeom prst="rect">
            <a:avLst/>
          </a:prstGeom>
        </p:spPr>
      </p:pic>
    </p:spTree>
    <p:extLst>
      <p:ext uri="{BB962C8B-B14F-4D97-AF65-F5344CB8AC3E}">
        <p14:creationId xmlns:p14="http://schemas.microsoft.com/office/powerpoint/2010/main" val="3470266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133"/>
          <p:cNvPicPr preferRelativeResize="0"/>
          <p:nvPr/>
        </p:nvPicPr>
        <p:blipFill rotWithShape="1">
          <a:blip r:embed="rId3">
            <a:alphaModFix/>
          </a:blip>
          <a:srcRect l="14229" r="14229"/>
          <a:stretch/>
        </p:blipFill>
        <p:spPr>
          <a:xfrm>
            <a:off x="580376" y="1148225"/>
            <a:ext cx="3590296" cy="3763769"/>
          </a:xfrm>
          <a:prstGeom prst="rect">
            <a:avLst/>
          </a:prstGeom>
          <a:noFill/>
          <a:ln w="9525" cap="flat" cmpd="sng">
            <a:solidFill>
              <a:srgbClr val="00B4E5"/>
            </a:solidFill>
            <a:prstDash val="solid"/>
            <a:round/>
            <a:headEnd type="none" w="sm" len="sm"/>
            <a:tailEnd type="none" w="sm" len="sm"/>
          </a:ln>
        </p:spPr>
      </p:pic>
      <p:sp>
        <p:nvSpPr>
          <p:cNvPr id="774" name="Google Shape;774;p133"/>
          <p:cNvSpPr txBox="1"/>
          <p:nvPr/>
        </p:nvSpPr>
        <p:spPr>
          <a:xfrm>
            <a:off x="209975" y="339525"/>
            <a:ext cx="261000" cy="316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rPr>
              <a:t>C</a:t>
            </a:r>
            <a:endParaRPr b="1">
              <a:solidFill>
                <a:srgbClr val="FFFFFF"/>
              </a:solidFill>
            </a:endParaRPr>
          </a:p>
        </p:txBody>
      </p:sp>
      <p:grpSp>
        <p:nvGrpSpPr>
          <p:cNvPr id="776" name="Google Shape;776;p133"/>
          <p:cNvGrpSpPr/>
          <p:nvPr/>
        </p:nvGrpSpPr>
        <p:grpSpPr>
          <a:xfrm>
            <a:off x="3809638" y="1803038"/>
            <a:ext cx="3939902" cy="2749375"/>
            <a:chOff x="3809638" y="1803038"/>
            <a:chExt cx="4926938" cy="2749375"/>
          </a:xfrm>
        </p:grpSpPr>
        <p:sp>
          <p:nvSpPr>
            <p:cNvPr id="777" name="Google Shape;777;p133"/>
            <p:cNvSpPr/>
            <p:nvPr/>
          </p:nvSpPr>
          <p:spPr>
            <a:xfrm>
              <a:off x="3929975" y="1868686"/>
              <a:ext cx="884898" cy="298566"/>
            </a:xfrm>
            <a:prstGeom prst="flowChartTerminator">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latin typeface="Roboto"/>
                  <a:ea typeface="Roboto"/>
                  <a:cs typeface="Roboto"/>
                  <a:sym typeface="Roboto"/>
                </a:rPr>
                <a:t>10 min</a:t>
              </a:r>
              <a:endParaRPr sz="1200">
                <a:latin typeface="Roboto"/>
                <a:ea typeface="Roboto"/>
                <a:cs typeface="Roboto"/>
                <a:sym typeface="Roboto"/>
              </a:endParaRPr>
            </a:p>
          </p:txBody>
        </p:sp>
        <p:sp>
          <p:nvSpPr>
            <p:cNvPr id="778" name="Google Shape;778;p133"/>
            <p:cNvSpPr txBox="1"/>
            <p:nvPr/>
          </p:nvSpPr>
          <p:spPr>
            <a:xfrm>
              <a:off x="5298875" y="2543388"/>
              <a:ext cx="1779600" cy="4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25C65"/>
                  </a:solidFill>
                  <a:highlight>
                    <a:srgbClr val="FFFFFF"/>
                  </a:highlight>
                  <a:latin typeface="Roboto"/>
                  <a:ea typeface="Roboto"/>
                  <a:cs typeface="Roboto"/>
                  <a:sym typeface="Roboto"/>
                </a:rPr>
                <a:t>Discussing student progress</a:t>
              </a:r>
              <a:endParaRPr sz="1200">
                <a:latin typeface="Roboto"/>
                <a:ea typeface="Roboto"/>
                <a:cs typeface="Roboto"/>
                <a:sym typeface="Roboto"/>
              </a:endParaRPr>
            </a:p>
          </p:txBody>
        </p:sp>
        <p:sp>
          <p:nvSpPr>
            <p:cNvPr id="779" name="Google Shape;779;p133"/>
            <p:cNvSpPr txBox="1"/>
            <p:nvPr/>
          </p:nvSpPr>
          <p:spPr>
            <a:xfrm>
              <a:off x="5269175" y="1803038"/>
              <a:ext cx="2306100" cy="4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E3D49"/>
                  </a:solidFill>
                  <a:latin typeface="Roboto"/>
                  <a:ea typeface="Roboto"/>
                  <a:cs typeface="Roboto"/>
                  <a:sym typeface="Roboto"/>
                </a:rPr>
                <a:t>Round the room attendance</a:t>
              </a:r>
              <a:endParaRPr sz="1200">
                <a:latin typeface="Roboto"/>
                <a:ea typeface="Roboto"/>
                <a:cs typeface="Roboto"/>
                <a:sym typeface="Roboto"/>
              </a:endParaRPr>
            </a:p>
          </p:txBody>
        </p:sp>
        <p:sp>
          <p:nvSpPr>
            <p:cNvPr id="780" name="Google Shape;780;p133"/>
            <p:cNvSpPr/>
            <p:nvPr/>
          </p:nvSpPr>
          <p:spPr>
            <a:xfrm>
              <a:off x="3929975" y="2609049"/>
              <a:ext cx="884898" cy="298566"/>
            </a:xfrm>
            <a:prstGeom prst="flowChartTerminator">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latin typeface="Roboto"/>
                  <a:ea typeface="Roboto"/>
                  <a:cs typeface="Roboto"/>
                  <a:sym typeface="Roboto"/>
                </a:rPr>
                <a:t>10 min</a:t>
              </a:r>
              <a:endParaRPr sz="1200">
                <a:latin typeface="Roboto"/>
                <a:ea typeface="Roboto"/>
                <a:cs typeface="Roboto"/>
                <a:sym typeface="Roboto"/>
              </a:endParaRPr>
            </a:p>
          </p:txBody>
        </p:sp>
        <p:sp>
          <p:nvSpPr>
            <p:cNvPr id="781" name="Google Shape;781;p133"/>
            <p:cNvSpPr/>
            <p:nvPr/>
          </p:nvSpPr>
          <p:spPr>
            <a:xfrm>
              <a:off x="4323675" y="2379963"/>
              <a:ext cx="97500" cy="969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782" name="Google Shape;782;p133"/>
            <p:cNvSpPr/>
            <p:nvPr/>
          </p:nvSpPr>
          <p:spPr>
            <a:xfrm>
              <a:off x="3929975" y="3352386"/>
              <a:ext cx="884898" cy="298566"/>
            </a:xfrm>
            <a:prstGeom prst="flowChartTerminator">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latin typeface="Roboto"/>
                  <a:ea typeface="Roboto"/>
                  <a:cs typeface="Roboto"/>
                  <a:sym typeface="Roboto"/>
                </a:rPr>
                <a:t>70 min</a:t>
              </a:r>
              <a:endParaRPr sz="1200">
                <a:latin typeface="Roboto"/>
                <a:ea typeface="Roboto"/>
                <a:cs typeface="Roboto"/>
                <a:sym typeface="Roboto"/>
              </a:endParaRPr>
            </a:p>
          </p:txBody>
        </p:sp>
        <p:sp>
          <p:nvSpPr>
            <p:cNvPr id="783" name="Google Shape;783;p133"/>
            <p:cNvSpPr/>
            <p:nvPr/>
          </p:nvSpPr>
          <p:spPr>
            <a:xfrm>
              <a:off x="3809638" y="4095700"/>
              <a:ext cx="1125576" cy="391824"/>
            </a:xfrm>
            <a:prstGeom prst="flowChartTerminator">
              <a:avLst/>
            </a:prstGeom>
            <a:solidFill>
              <a:srgbClr val="02B3E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200">
                  <a:latin typeface="Roboto"/>
                  <a:ea typeface="Roboto"/>
                  <a:cs typeface="Roboto"/>
                  <a:sym typeface="Roboto"/>
                </a:rPr>
                <a:t>30 min</a:t>
              </a:r>
              <a:endParaRPr sz="1200">
                <a:latin typeface="Roboto"/>
                <a:ea typeface="Roboto"/>
                <a:cs typeface="Roboto"/>
                <a:sym typeface="Roboto"/>
              </a:endParaRPr>
            </a:p>
          </p:txBody>
        </p:sp>
        <p:sp>
          <p:nvSpPr>
            <p:cNvPr id="784" name="Google Shape;784;p133"/>
            <p:cNvSpPr txBox="1"/>
            <p:nvPr/>
          </p:nvSpPr>
          <p:spPr>
            <a:xfrm>
              <a:off x="5298875" y="3276175"/>
              <a:ext cx="3437700" cy="4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25C65"/>
                  </a:solidFill>
                  <a:highlight>
                    <a:srgbClr val="FFFFFF"/>
                  </a:highlight>
                  <a:latin typeface="Roboto"/>
                  <a:ea typeface="Roboto"/>
                  <a:cs typeface="Roboto"/>
                  <a:sym typeface="Roboto"/>
                </a:rPr>
                <a:t>Students activities and roadmap for the coming project</a:t>
              </a:r>
              <a:endParaRPr sz="1200">
                <a:latin typeface="Roboto"/>
                <a:ea typeface="Roboto"/>
                <a:cs typeface="Roboto"/>
                <a:sym typeface="Roboto"/>
              </a:endParaRPr>
            </a:p>
          </p:txBody>
        </p:sp>
        <p:sp>
          <p:nvSpPr>
            <p:cNvPr id="785" name="Google Shape;785;p133"/>
            <p:cNvSpPr txBox="1"/>
            <p:nvPr/>
          </p:nvSpPr>
          <p:spPr>
            <a:xfrm>
              <a:off x="5328575" y="4122513"/>
              <a:ext cx="2421600" cy="42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525C65"/>
                  </a:solidFill>
                  <a:highlight>
                    <a:srgbClr val="FFFFFF"/>
                  </a:highlight>
                  <a:latin typeface="Roboto"/>
                  <a:ea typeface="Roboto"/>
                  <a:cs typeface="Roboto"/>
                  <a:sym typeface="Roboto"/>
                </a:rPr>
                <a:t>Student Q&amp;A (optional)</a:t>
              </a:r>
              <a:endParaRPr sz="1200">
                <a:latin typeface="Roboto"/>
                <a:ea typeface="Roboto"/>
                <a:cs typeface="Roboto"/>
                <a:sym typeface="Roboto"/>
              </a:endParaRPr>
            </a:p>
          </p:txBody>
        </p:sp>
        <p:sp>
          <p:nvSpPr>
            <p:cNvPr id="786" name="Google Shape;786;p133"/>
            <p:cNvSpPr/>
            <p:nvPr/>
          </p:nvSpPr>
          <p:spPr>
            <a:xfrm>
              <a:off x="4323675" y="2581413"/>
              <a:ext cx="97500" cy="969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787" name="Google Shape;787;p133"/>
            <p:cNvSpPr/>
            <p:nvPr/>
          </p:nvSpPr>
          <p:spPr>
            <a:xfrm>
              <a:off x="4323675" y="3129275"/>
              <a:ext cx="97500" cy="969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788" name="Google Shape;788;p133"/>
            <p:cNvSpPr/>
            <p:nvPr/>
          </p:nvSpPr>
          <p:spPr>
            <a:xfrm>
              <a:off x="4323675" y="3319775"/>
              <a:ext cx="97500" cy="969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a:ea typeface="Roboto"/>
                <a:cs typeface="Roboto"/>
                <a:sym typeface="Roboto"/>
              </a:endParaRPr>
            </a:p>
          </p:txBody>
        </p:sp>
      </p:grpSp>
      <p:sp>
        <p:nvSpPr>
          <p:cNvPr id="789" name="Google Shape;789;p133"/>
          <p:cNvSpPr/>
          <p:nvPr/>
        </p:nvSpPr>
        <p:spPr>
          <a:xfrm>
            <a:off x="4323675" y="3891275"/>
            <a:ext cx="97500" cy="96900"/>
          </a:xfrm>
          <a:prstGeom prst="flowChartConnector">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33"/>
          <p:cNvSpPr txBox="1"/>
          <p:nvPr/>
        </p:nvSpPr>
        <p:spPr>
          <a:xfrm>
            <a:off x="4283450" y="1209500"/>
            <a:ext cx="4620600" cy="3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Roboto"/>
                <a:ea typeface="Roboto"/>
                <a:cs typeface="Roboto"/>
                <a:sym typeface="Roboto"/>
              </a:rPr>
              <a:t>Typical virtual connect session schedule (~1.5 hours)</a:t>
            </a:r>
            <a:endParaRPr b="1" i="1">
              <a:latin typeface="Roboto"/>
              <a:ea typeface="Roboto"/>
              <a:cs typeface="Roboto"/>
              <a:sym typeface="Roboto"/>
            </a:endParaRPr>
          </a:p>
        </p:txBody>
      </p:sp>
      <p:sp>
        <p:nvSpPr>
          <p:cNvPr id="20" name="Google Shape;620;p126">
            <a:extLst>
              <a:ext uri="{FF2B5EF4-FFF2-40B4-BE49-F238E27FC236}">
                <a16:creationId xmlns:a16="http://schemas.microsoft.com/office/drawing/2014/main" id="{4EAC031F-D993-4799-9BC9-819AA57E7E4D}"/>
              </a:ext>
            </a:extLst>
          </p:cNvPr>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Asking</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for</a:t>
            </a:r>
            <a:r>
              <a:rPr lang="es-CL" sz="2600" dirty="0">
                <a:solidFill>
                  <a:srgbClr val="00B0F0"/>
                </a:solidFill>
                <a:latin typeface="Open Sans Light" panose="020B0604020202020204" charset="0"/>
                <a:ea typeface="Open Sans Light" panose="020B0604020202020204" charset="0"/>
                <a:cs typeface="Open Sans Light" panose="020B0604020202020204" charset="0"/>
              </a:rPr>
              <a:t> </a:t>
            </a:r>
            <a:r>
              <a:rPr lang="es-CL" sz="2600" dirty="0" err="1">
                <a:solidFill>
                  <a:srgbClr val="00B0F0"/>
                </a:solidFill>
                <a:latin typeface="Open Sans Light" panose="020B0604020202020204" charset="0"/>
                <a:ea typeface="Open Sans Light" panose="020B0604020202020204" charset="0"/>
                <a:cs typeface="Open Sans Light" panose="020B0604020202020204" charset="0"/>
              </a:rPr>
              <a:t>Help</a:t>
            </a:r>
            <a:endParaRPr lang="es-CL" sz="2600" dirty="0">
              <a:solidFill>
                <a:srgbClr val="00B0F0"/>
              </a:solidFill>
              <a:latin typeface="Open Sans Light" panose="020B0604020202020204" charset="0"/>
              <a:ea typeface="Open Sans Light" panose="020B0604020202020204" charset="0"/>
              <a:cs typeface="Open Sans Light" panose="020B0604020202020204" charset="0"/>
            </a:endParaRPr>
          </a:p>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21" name="Google Shape;606;p124">
            <a:extLst>
              <a:ext uri="{FF2B5EF4-FFF2-40B4-BE49-F238E27FC236}">
                <a16:creationId xmlns:a16="http://schemas.microsoft.com/office/drawing/2014/main" id="{60E1B2D7-AA86-4A38-8EEB-1F3B1A11469F}"/>
              </a:ext>
            </a:extLst>
          </p:cNvPr>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22" name="Google Shape;454;p88">
            <a:extLst>
              <a:ext uri="{FF2B5EF4-FFF2-40B4-BE49-F238E27FC236}">
                <a16:creationId xmlns:a16="http://schemas.microsoft.com/office/drawing/2014/main" id="{E228F51C-2E56-4337-97A7-E47E3E0C916B}"/>
              </a:ext>
            </a:extLst>
          </p:cNvPr>
          <p:cNvSpPr/>
          <p:nvPr/>
        </p:nvSpPr>
        <p:spPr>
          <a:xfrm>
            <a:off x="0" y="14375"/>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US" sz="2400" dirty="0">
                <a:solidFill>
                  <a:srgbClr val="999999"/>
                </a:solidFill>
                <a:latin typeface="News Cycle"/>
                <a:ea typeface="News Cycle"/>
                <a:cs typeface="News Cycle"/>
                <a:sym typeface="News Cycle"/>
              </a:rPr>
            </a:br>
            <a:r>
              <a:rPr lang="en-US" sz="2400" dirty="0">
                <a:solidFill>
                  <a:srgbClr val="999999"/>
                </a:solidFill>
                <a:latin typeface="News Cycle"/>
                <a:ea typeface="News Cycle"/>
                <a:cs typeface="News Cycle"/>
                <a:sym typeface="News Cycle"/>
              </a:rPr>
              <a:t>Udacity Virtual Connect setup</a:t>
            </a:r>
          </a:p>
        </p:txBody>
      </p:sp>
      <p:pic>
        <p:nvPicPr>
          <p:cNvPr id="23" name="Google Shape;455;p88" descr="https://lh4.googleusercontent.com/8ekLhl9J5YjPBTioPyIpXAgbTxcWT7sMTKrPgU2x90rBYprZ1UVU1HaBNhcsXA3jOCwO5QsIVyrA1xzwLMYkGJ7lMQ-PGl93hKue8IA8qKBm8uOQ1EkkBsvoTX9GXu0XWoTHufM8aaw">
            <a:extLst>
              <a:ext uri="{FF2B5EF4-FFF2-40B4-BE49-F238E27FC236}">
                <a16:creationId xmlns:a16="http://schemas.microsoft.com/office/drawing/2014/main" id="{569D665C-A807-4357-B0BD-AF4932D49A47}"/>
              </a:ext>
            </a:extLst>
          </p:cNvPr>
          <p:cNvPicPr preferRelativeResize="0"/>
          <p:nvPr/>
        </p:nvPicPr>
        <p:blipFill rotWithShape="1">
          <a:blip r:embed="rId4">
            <a:alphaModFix/>
          </a:blip>
          <a:srcRect/>
          <a:stretch/>
        </p:blipFill>
        <p:spPr>
          <a:xfrm>
            <a:off x="7600635" y="-536"/>
            <a:ext cx="1570184" cy="824347"/>
          </a:xfrm>
          <a:prstGeom prst="rect">
            <a:avLst/>
          </a:prstGeom>
          <a:noFill/>
          <a:ln>
            <a:noFill/>
          </a:ln>
        </p:spPr>
      </p:pic>
      <p:pic>
        <p:nvPicPr>
          <p:cNvPr id="24" name="Google Shape;853;p139">
            <a:extLst>
              <a:ext uri="{FF2B5EF4-FFF2-40B4-BE49-F238E27FC236}">
                <a16:creationId xmlns:a16="http://schemas.microsoft.com/office/drawing/2014/main" id="{98BE16C0-3E8F-4C7F-A677-22A375695EC0}"/>
              </a:ext>
            </a:extLst>
          </p:cNvPr>
          <p:cNvPicPr preferRelativeResize="0"/>
          <p:nvPr/>
        </p:nvPicPr>
        <p:blipFill rotWithShape="1">
          <a:blip r:embed="rId5">
            <a:alphaModFix/>
          </a:blip>
          <a:srcRect l="7215" t="6540" r="5433" b="7959"/>
          <a:stretch/>
        </p:blipFill>
        <p:spPr>
          <a:xfrm>
            <a:off x="7437590" y="1820780"/>
            <a:ext cx="1538176" cy="1385740"/>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cxnSp>
        <p:nvCxnSpPr>
          <p:cNvPr id="567" name="Google Shape;567;p96"/>
          <p:cNvCxnSpPr/>
          <p:nvPr/>
        </p:nvCxnSpPr>
        <p:spPr>
          <a:xfrm flipH="1">
            <a:off x="6975" y="590000"/>
            <a:ext cx="6900" cy="916200"/>
          </a:xfrm>
          <a:prstGeom prst="straightConnector1">
            <a:avLst/>
          </a:prstGeom>
          <a:noFill/>
          <a:ln w="28575" cap="flat" cmpd="sng">
            <a:solidFill>
              <a:srgbClr val="02B3E4"/>
            </a:solidFill>
            <a:prstDash val="solid"/>
            <a:round/>
            <a:headEnd type="none" w="med" len="med"/>
            <a:tailEnd type="none" w="med" len="med"/>
          </a:ln>
        </p:spPr>
      </p:cxnSp>
      <p:pic>
        <p:nvPicPr>
          <p:cNvPr id="568" name="Google Shape;568;p96" descr="https://lh4.googleusercontent.com/8ekLhl9J5YjPBTioPyIpXAgbTxcWT7sMTKrPgU2x90rBYprZ1UVU1HaBNhcsXA3jOCwO5QsIVyrA1xzwLMYkGJ7lMQ-PGl93hKue8IA8qKBm8uOQ1EkkBsvoTX9GXu0XWoTHufM8aaw"/>
          <p:cNvPicPr preferRelativeResize="0"/>
          <p:nvPr/>
        </p:nvPicPr>
        <p:blipFill rotWithShape="1">
          <a:blip r:embed="rId3">
            <a:alphaModFix/>
          </a:blip>
          <a:srcRect/>
          <a:stretch/>
        </p:blipFill>
        <p:spPr>
          <a:xfrm>
            <a:off x="7524435" y="75664"/>
            <a:ext cx="1570184" cy="824347"/>
          </a:xfrm>
          <a:prstGeom prst="rect">
            <a:avLst/>
          </a:prstGeom>
          <a:noFill/>
          <a:ln>
            <a:noFill/>
          </a:ln>
        </p:spPr>
      </p:pic>
      <p:sp>
        <p:nvSpPr>
          <p:cNvPr id="569" name="Google Shape;569;p96"/>
          <p:cNvSpPr/>
          <p:nvPr/>
        </p:nvSpPr>
        <p:spPr>
          <a:xfrm>
            <a:off x="415500" y="1075700"/>
            <a:ext cx="8198700" cy="3259500"/>
          </a:xfrm>
          <a:prstGeom prst="rect">
            <a:avLst/>
          </a:prstGeom>
          <a:solidFill>
            <a:srgbClr val="F3F3F3"/>
          </a:solidFill>
          <a:ln w="9525" cap="flat" cmpd="sng">
            <a:solidFill>
              <a:srgbClr val="C0C0C0"/>
            </a:solidFill>
            <a:prstDash val="solid"/>
            <a:round/>
            <a:headEnd type="none" w="sm" len="sm"/>
            <a:tailEnd type="none" w="sm" len="sm"/>
          </a:ln>
          <a:effectLst>
            <a:outerShdw blurRad="385763" dist="133350" dir="11640000" algn="bl" rotWithShape="0">
              <a:srgbClr val="999999">
                <a:alpha val="0"/>
              </a:srgbClr>
            </a:outerShdw>
          </a:effectLst>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600">
                <a:solidFill>
                  <a:srgbClr val="666666"/>
                </a:solidFill>
                <a:latin typeface="News Cycle"/>
                <a:ea typeface="News Cycle"/>
                <a:cs typeface="News Cycle"/>
                <a:sym typeface="News Cycle"/>
              </a:rPr>
              <a:t>Useful Resources </a:t>
            </a:r>
            <a:endParaRPr sz="1100">
              <a:solidFill>
                <a:srgbClr val="666666"/>
              </a:solidFill>
              <a:latin typeface="News Cycle"/>
              <a:ea typeface="News Cycle"/>
              <a:cs typeface="News Cycle"/>
              <a:sym typeface="News Cycle"/>
            </a:endParaRPr>
          </a:p>
        </p:txBody>
      </p:sp>
      <p:sp>
        <p:nvSpPr>
          <p:cNvPr id="570" name="Google Shape;570;p96"/>
          <p:cNvSpPr/>
          <p:nvPr/>
        </p:nvSpPr>
        <p:spPr>
          <a:xfrm>
            <a:off x="2251350" y="2337950"/>
            <a:ext cx="634500" cy="658200"/>
          </a:xfrm>
          <a:prstGeom prst="ellipse">
            <a:avLst/>
          </a:prstGeom>
          <a:solidFill>
            <a:srgbClr val="02B4E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6"/>
          <p:cNvSpPr/>
          <p:nvPr/>
        </p:nvSpPr>
        <p:spPr>
          <a:xfrm>
            <a:off x="2335911" y="2380869"/>
            <a:ext cx="498300" cy="4539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400"/>
          </a:p>
        </p:txBody>
      </p:sp>
      <p:sp>
        <p:nvSpPr>
          <p:cNvPr id="572" name="Google Shape;572;p96"/>
          <p:cNvSpPr txBox="1"/>
          <p:nvPr/>
        </p:nvSpPr>
        <p:spPr>
          <a:xfrm>
            <a:off x="-37175" y="0"/>
            <a:ext cx="9188100" cy="5150400"/>
          </a:xfrm>
          <a:prstGeom prst="rect">
            <a:avLst/>
          </a:prstGeom>
          <a:solidFill>
            <a:srgbClr val="1A2C3C"/>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573" name="Google Shape;573;p96"/>
          <p:cNvCxnSpPr/>
          <p:nvPr/>
        </p:nvCxnSpPr>
        <p:spPr>
          <a:xfrm flipH="1">
            <a:off x="3769050" y="2121000"/>
            <a:ext cx="1499400" cy="13800"/>
          </a:xfrm>
          <a:prstGeom prst="straightConnector1">
            <a:avLst/>
          </a:prstGeom>
          <a:noFill/>
          <a:ln w="28575" cap="flat" cmpd="sng">
            <a:solidFill>
              <a:srgbClr val="02B3E4"/>
            </a:solidFill>
            <a:prstDash val="solid"/>
            <a:round/>
            <a:headEnd type="none" w="med" len="med"/>
            <a:tailEnd type="none" w="med" len="med"/>
          </a:ln>
        </p:spPr>
      </p:cxnSp>
      <p:sp>
        <p:nvSpPr>
          <p:cNvPr id="574" name="Google Shape;574;p96"/>
          <p:cNvSpPr txBox="1">
            <a:spLocks noGrp="1"/>
          </p:cNvSpPr>
          <p:nvPr>
            <p:ph type="title"/>
          </p:nvPr>
        </p:nvSpPr>
        <p:spPr>
          <a:xfrm>
            <a:off x="318650" y="2416350"/>
            <a:ext cx="8520600" cy="572700"/>
          </a:xfrm>
          <a:prstGeom prst="rect">
            <a:avLst/>
          </a:prstGeom>
        </p:spPr>
        <p:txBody>
          <a:bodyPr spcFirstLastPara="1" wrap="square" lIns="91425" tIns="91425" rIns="91425" bIns="91425" anchor="t" anchorCtr="0">
            <a:noAutofit/>
          </a:bodyPr>
          <a:lstStyle/>
          <a:p>
            <a:pPr marL="12700" lvl="0" indent="0" algn="ctr" rtl="0">
              <a:lnSpc>
                <a:spcPct val="115000"/>
              </a:lnSpc>
              <a:spcBef>
                <a:spcPts val="100"/>
              </a:spcBef>
              <a:spcAft>
                <a:spcPts val="0"/>
              </a:spcAft>
              <a:buClr>
                <a:schemeClr val="dk1"/>
              </a:buClr>
              <a:buSzPts val="1100"/>
              <a:buFont typeface="Arial"/>
              <a:buNone/>
            </a:pPr>
            <a:r>
              <a:rPr lang="en" sz="3600">
                <a:solidFill>
                  <a:srgbClr val="FFFFFF"/>
                </a:solidFill>
              </a:rPr>
              <a:t>FAQs</a:t>
            </a:r>
            <a:endParaRPr sz="3600">
              <a:solidFill>
                <a:srgbClr val="FFFFFF"/>
              </a:solidFill>
            </a:endParaRPr>
          </a:p>
        </p:txBody>
      </p:sp>
      <p:pic>
        <p:nvPicPr>
          <p:cNvPr id="575" name="Google Shape;575;p96" descr="https://lh4.googleusercontent.com/8ekLhl9J5YjPBTioPyIpXAgbTxcWT7sMTKrPgU2x90rBYprZ1UVU1HaBNhcsXA3jOCwO5QsIVyrA1xzwLMYkGJ7lMQ-PGl93hKue8IA8qKBm8uOQ1EkkBsvoTX9GXu0XWoTHufM8aaw"/>
          <p:cNvPicPr preferRelativeResize="0"/>
          <p:nvPr/>
        </p:nvPicPr>
        <p:blipFill rotWithShape="1">
          <a:blip r:embed="rId3">
            <a:alphaModFix/>
          </a:blip>
          <a:srcRect/>
          <a:stretch/>
        </p:blipFill>
        <p:spPr>
          <a:xfrm>
            <a:off x="7524435" y="75664"/>
            <a:ext cx="1570184" cy="8243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85"/>
          <p:cNvSpPr txBox="1">
            <a:spLocks noGrp="1"/>
          </p:cNvSpPr>
          <p:nvPr>
            <p:ph type="body" idx="1"/>
          </p:nvPr>
        </p:nvSpPr>
        <p:spPr>
          <a:xfrm>
            <a:off x="374238" y="900600"/>
            <a:ext cx="3818700" cy="4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a:solidFill>
                <a:srgbClr val="666666"/>
              </a:solidFill>
              <a:latin typeface="News Cycle"/>
              <a:ea typeface="News Cycle"/>
              <a:cs typeface="News Cycle"/>
              <a:sym typeface="News Cycle"/>
            </a:endParaRPr>
          </a:p>
          <a:p>
            <a:pPr marL="0" lvl="0" indent="0" algn="l" rtl="0">
              <a:spcBef>
                <a:spcPts val="0"/>
              </a:spcBef>
              <a:spcAft>
                <a:spcPts val="0"/>
              </a:spcAft>
              <a:buNone/>
            </a:pPr>
            <a:br>
              <a:rPr lang="en" sz="1400">
                <a:solidFill>
                  <a:srgbClr val="434343"/>
                </a:solidFill>
                <a:latin typeface="News Cycle"/>
                <a:ea typeface="News Cycle"/>
                <a:cs typeface="News Cycle"/>
                <a:sym typeface="News Cycle"/>
              </a:rPr>
            </a:br>
            <a:endParaRPr sz="1400">
              <a:solidFill>
                <a:srgbClr val="434343"/>
              </a:solidFill>
              <a:latin typeface="News Cycle"/>
              <a:ea typeface="News Cycle"/>
              <a:cs typeface="News Cycle"/>
              <a:sym typeface="News Cycle"/>
            </a:endParaRPr>
          </a:p>
          <a:p>
            <a:pPr marL="0" lvl="0" indent="0" algn="l" rtl="0">
              <a:spcBef>
                <a:spcPts val="0"/>
              </a:spcBef>
              <a:spcAft>
                <a:spcPts val="0"/>
              </a:spcAft>
              <a:buNone/>
            </a:pPr>
            <a:endParaRPr sz="1400">
              <a:solidFill>
                <a:srgbClr val="434343"/>
              </a:solidFill>
              <a:latin typeface="News Cycle"/>
              <a:ea typeface="News Cycle"/>
              <a:cs typeface="News Cycle"/>
              <a:sym typeface="News Cycle"/>
            </a:endParaRPr>
          </a:p>
        </p:txBody>
      </p:sp>
      <p:cxnSp>
        <p:nvCxnSpPr>
          <p:cNvPr id="407" name="Google Shape;407;p85"/>
          <p:cNvCxnSpPr/>
          <p:nvPr/>
        </p:nvCxnSpPr>
        <p:spPr>
          <a:xfrm flipH="1">
            <a:off x="6975" y="971000"/>
            <a:ext cx="6900" cy="916200"/>
          </a:xfrm>
          <a:prstGeom prst="straightConnector1">
            <a:avLst/>
          </a:prstGeom>
          <a:noFill/>
          <a:ln w="28575" cap="flat" cmpd="sng">
            <a:solidFill>
              <a:srgbClr val="02B3E4"/>
            </a:solidFill>
            <a:prstDash val="solid"/>
            <a:round/>
            <a:headEnd type="none" w="med" len="med"/>
            <a:tailEnd type="none" w="med" len="med"/>
          </a:ln>
        </p:spPr>
      </p:cxnSp>
      <p:pic>
        <p:nvPicPr>
          <p:cNvPr id="408" name="Google Shape;408;p85" descr="https://lh4.googleusercontent.com/8ekLhl9J5YjPBTioPyIpXAgbTxcWT7sMTKrPgU2x90rBYprZ1UVU1HaBNhcsXA3jOCwO5QsIVyrA1xzwLMYkGJ7lMQ-PGl93hKue8IA8qKBm8uOQ1EkkBsvoTX9GXu0XWoTHufM8aaw"/>
          <p:cNvPicPr preferRelativeResize="0"/>
          <p:nvPr/>
        </p:nvPicPr>
        <p:blipFill rotWithShape="1">
          <a:blip r:embed="rId3">
            <a:alphaModFix/>
          </a:blip>
          <a:srcRect/>
          <a:stretch/>
        </p:blipFill>
        <p:spPr>
          <a:xfrm>
            <a:off x="7524435" y="75664"/>
            <a:ext cx="1570184" cy="824347"/>
          </a:xfrm>
          <a:prstGeom prst="rect">
            <a:avLst/>
          </a:prstGeom>
          <a:noFill/>
          <a:ln>
            <a:noFill/>
          </a:ln>
        </p:spPr>
      </p:pic>
      <p:sp>
        <p:nvSpPr>
          <p:cNvPr id="409" name="Google Shape;409;p85"/>
          <p:cNvSpPr/>
          <p:nvPr/>
        </p:nvSpPr>
        <p:spPr>
          <a:xfrm>
            <a:off x="0" y="0"/>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 sz="2400" dirty="0">
                <a:solidFill>
                  <a:srgbClr val="999999"/>
                </a:solidFill>
                <a:latin typeface="News Cycle"/>
                <a:ea typeface="News Cycle"/>
                <a:cs typeface="News Cycle"/>
                <a:sym typeface="News Cycle"/>
              </a:rPr>
            </a:br>
            <a:r>
              <a:rPr lang="en" sz="2400" dirty="0">
                <a:solidFill>
                  <a:srgbClr val="999999"/>
                </a:solidFill>
                <a:latin typeface="News Cycle"/>
                <a:ea typeface="News Cycle"/>
                <a:cs typeface="News Cycle"/>
                <a:sym typeface="News Cycle"/>
              </a:rPr>
              <a:t> </a:t>
            </a:r>
            <a:r>
              <a:rPr lang="es-CL" sz="2400" dirty="0">
                <a:solidFill>
                  <a:srgbClr val="999999"/>
                </a:solidFill>
                <a:latin typeface="News Cycle"/>
                <a:ea typeface="News Cycle"/>
                <a:cs typeface="News Cycle"/>
                <a:sym typeface="News Cycle"/>
              </a:rPr>
              <a:t>Project </a:t>
            </a:r>
            <a:r>
              <a:rPr lang="es-CL" sz="2400" dirty="0" err="1">
                <a:solidFill>
                  <a:srgbClr val="999999"/>
                </a:solidFill>
                <a:latin typeface="News Cycle"/>
                <a:ea typeface="News Cycle"/>
                <a:cs typeface="News Cycle"/>
                <a:sym typeface="News Cycle"/>
              </a:rPr>
              <a:t>Reviews</a:t>
            </a:r>
            <a:endParaRPr lang="es-CL" sz="2400" dirty="0">
              <a:solidFill>
                <a:srgbClr val="999999"/>
              </a:solidFill>
              <a:latin typeface="News Cycle"/>
              <a:ea typeface="News Cycle"/>
              <a:cs typeface="News Cycle"/>
              <a:sym typeface="News Cycle"/>
            </a:endParaRPr>
          </a:p>
          <a:p>
            <a:pPr marL="0" lvl="0" indent="0" algn="l" rtl="0">
              <a:lnSpc>
                <a:spcPct val="115000"/>
              </a:lnSpc>
              <a:spcBef>
                <a:spcPts val="0"/>
              </a:spcBef>
              <a:spcAft>
                <a:spcPts val="0"/>
              </a:spcAft>
              <a:buNone/>
            </a:pPr>
            <a:endParaRPr lang="es-CL" sz="2400" dirty="0">
              <a:solidFill>
                <a:srgbClr val="999999"/>
              </a:solidFill>
              <a:latin typeface="News Cycle"/>
              <a:ea typeface="News Cycle"/>
              <a:cs typeface="News Cycle"/>
              <a:sym typeface="News Cycle"/>
            </a:endParaRPr>
          </a:p>
        </p:txBody>
      </p:sp>
      <p:pic>
        <p:nvPicPr>
          <p:cNvPr id="410" name="Google Shape;410;p85" descr="https://lh4.googleusercontent.com/8ekLhl9J5YjPBTioPyIpXAgbTxcWT7sMTKrPgU2x90rBYprZ1UVU1HaBNhcsXA3jOCwO5QsIVyrA1xzwLMYkGJ7lMQ-PGl93hKue8IA8qKBm8uOQ1EkkBsvoTX9GXu0XWoTHufM8aaw"/>
          <p:cNvPicPr preferRelativeResize="0"/>
          <p:nvPr/>
        </p:nvPicPr>
        <p:blipFill rotWithShape="1">
          <a:blip r:embed="rId3">
            <a:alphaModFix/>
          </a:blip>
          <a:srcRect/>
          <a:stretch/>
        </p:blipFill>
        <p:spPr>
          <a:xfrm>
            <a:off x="7600635" y="-536"/>
            <a:ext cx="1570184" cy="824347"/>
          </a:xfrm>
          <a:prstGeom prst="rect">
            <a:avLst/>
          </a:prstGeom>
          <a:noFill/>
          <a:ln>
            <a:noFill/>
          </a:ln>
        </p:spPr>
      </p:pic>
      <p:sp>
        <p:nvSpPr>
          <p:cNvPr id="411" name="Google Shape;411;p85"/>
          <p:cNvSpPr txBox="1"/>
          <p:nvPr/>
        </p:nvSpPr>
        <p:spPr>
          <a:xfrm>
            <a:off x="180250" y="1062775"/>
            <a:ext cx="8877300" cy="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solidFill>
                <a:srgbClr val="00B2E6"/>
              </a:solidFill>
              <a:latin typeface="News Cycle"/>
              <a:ea typeface="News Cycle"/>
              <a:cs typeface="News Cycle"/>
              <a:sym typeface="News Cycle"/>
            </a:endParaRPr>
          </a:p>
        </p:txBody>
      </p:sp>
      <p:sp>
        <p:nvSpPr>
          <p:cNvPr id="412" name="Google Shape;412;p85"/>
          <p:cNvSpPr txBox="1">
            <a:spLocks noGrp="1"/>
          </p:cNvSpPr>
          <p:nvPr>
            <p:ph type="body" idx="1"/>
          </p:nvPr>
        </p:nvSpPr>
        <p:spPr>
          <a:xfrm>
            <a:off x="374265" y="900600"/>
            <a:ext cx="8440800" cy="4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434343"/>
                </a:solidFill>
                <a:latin typeface="News Cycle"/>
                <a:ea typeface="News Cycle"/>
                <a:cs typeface="News Cycle"/>
                <a:sym typeface="News Cycle"/>
              </a:rPr>
              <a:t>Every time you submit a project, you will receive in-depth, personalized feedback on your project submission from one of our expert project reviewers. Project review usually take from 2 to 3 days. Once your review is ready, you will get an email to notify you and you will be able to view it. There are three results for the review:</a:t>
            </a:r>
            <a:endParaRPr sz="1400" b="1">
              <a:solidFill>
                <a:srgbClr val="666666"/>
              </a:solidFill>
              <a:latin typeface="News Cycle"/>
              <a:ea typeface="News Cycle"/>
              <a:cs typeface="News Cycle"/>
              <a:sym typeface="News Cycle"/>
            </a:endParaRPr>
          </a:p>
          <a:p>
            <a:pPr marL="0" lvl="0" indent="0" algn="l" rtl="0">
              <a:spcBef>
                <a:spcPts val="0"/>
              </a:spcBef>
              <a:spcAft>
                <a:spcPts val="0"/>
              </a:spcAft>
              <a:buNone/>
            </a:pPr>
            <a:br>
              <a:rPr lang="en" sz="1400">
                <a:solidFill>
                  <a:srgbClr val="434343"/>
                </a:solidFill>
                <a:latin typeface="News Cycle"/>
                <a:ea typeface="News Cycle"/>
                <a:cs typeface="News Cycle"/>
                <a:sym typeface="News Cycle"/>
              </a:rPr>
            </a:br>
            <a:endParaRPr sz="1400" i="1">
              <a:solidFill>
                <a:srgbClr val="434343"/>
              </a:solidFill>
              <a:latin typeface="News Cycle"/>
              <a:ea typeface="News Cycle"/>
              <a:cs typeface="News Cycle"/>
              <a:sym typeface="News Cycle"/>
            </a:endParaRPr>
          </a:p>
          <a:p>
            <a:pPr marL="0" lvl="0" indent="0" algn="l" rtl="0">
              <a:spcBef>
                <a:spcPts val="0"/>
              </a:spcBef>
              <a:spcAft>
                <a:spcPts val="0"/>
              </a:spcAft>
              <a:buNone/>
            </a:pPr>
            <a:r>
              <a:rPr lang="en" sz="1400">
                <a:solidFill>
                  <a:srgbClr val="434343"/>
                </a:solidFill>
                <a:latin typeface="News Cycle"/>
                <a:ea typeface="News Cycle"/>
                <a:cs typeface="News Cycle"/>
                <a:sym typeface="News Cycle"/>
              </a:rPr>
              <a:t>.</a:t>
            </a:r>
            <a:endParaRPr sz="1400">
              <a:solidFill>
                <a:srgbClr val="434343"/>
              </a:solidFill>
              <a:latin typeface="News Cycle"/>
              <a:ea typeface="News Cycle"/>
              <a:cs typeface="News Cycle"/>
              <a:sym typeface="News Cycle"/>
            </a:endParaRPr>
          </a:p>
          <a:p>
            <a:pPr marL="0" lvl="0" indent="0" algn="l" rtl="0">
              <a:spcBef>
                <a:spcPts val="0"/>
              </a:spcBef>
              <a:spcAft>
                <a:spcPts val="0"/>
              </a:spcAft>
              <a:buNone/>
            </a:pPr>
            <a:endParaRPr sz="1400">
              <a:solidFill>
                <a:srgbClr val="434343"/>
              </a:solidFill>
              <a:latin typeface="News Cycle"/>
              <a:ea typeface="News Cycle"/>
              <a:cs typeface="News Cycle"/>
              <a:sym typeface="News Cycle"/>
            </a:endParaRPr>
          </a:p>
          <a:p>
            <a:pPr marL="0" lvl="0" indent="0" algn="l" rtl="0">
              <a:spcBef>
                <a:spcPts val="0"/>
              </a:spcBef>
              <a:spcAft>
                <a:spcPts val="0"/>
              </a:spcAft>
              <a:buNone/>
            </a:pPr>
            <a:endParaRPr sz="1400">
              <a:solidFill>
                <a:srgbClr val="434343"/>
              </a:solidFill>
              <a:latin typeface="News Cycle"/>
              <a:ea typeface="News Cycle"/>
              <a:cs typeface="News Cycle"/>
              <a:sym typeface="News Cycle"/>
            </a:endParaRPr>
          </a:p>
        </p:txBody>
      </p:sp>
      <p:sp>
        <p:nvSpPr>
          <p:cNvPr id="413" name="Google Shape;413;p85"/>
          <p:cNvSpPr/>
          <p:nvPr/>
        </p:nvSpPr>
        <p:spPr>
          <a:xfrm>
            <a:off x="562850" y="1792425"/>
            <a:ext cx="2303400" cy="3065400"/>
          </a:xfrm>
          <a:prstGeom prst="roundRect">
            <a:avLst>
              <a:gd name="adj" fmla="val 16667"/>
            </a:avLst>
          </a:prstGeom>
          <a:solidFill>
            <a:srgbClr val="BCC9D4"/>
          </a:solidFill>
          <a:ln w="9525" cap="flat" cmpd="sng">
            <a:solidFill>
              <a:srgbClr val="BCC9D4"/>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900" b="1" u="sng">
                <a:solidFill>
                  <a:srgbClr val="434343"/>
                </a:solidFill>
                <a:latin typeface="News Cycle"/>
                <a:ea typeface="News Cycle"/>
                <a:cs typeface="News Cycle"/>
                <a:sym typeface="News Cycle"/>
              </a:rPr>
              <a:t>Non-gradable</a:t>
            </a:r>
            <a:endParaRPr sz="2200" b="1" u="sng">
              <a:solidFill>
                <a:srgbClr val="F95C3C"/>
              </a:solidFill>
              <a:latin typeface="News Cycle"/>
              <a:ea typeface="News Cycle"/>
              <a:cs typeface="News Cycle"/>
              <a:sym typeface="News Cycle"/>
            </a:endParaRPr>
          </a:p>
          <a:p>
            <a:pPr marL="0" lvl="0" indent="0" algn="l" rtl="0">
              <a:spcBef>
                <a:spcPts val="0"/>
              </a:spcBef>
              <a:spcAft>
                <a:spcPts val="0"/>
              </a:spcAft>
              <a:buNone/>
            </a:pPr>
            <a:endParaRPr b="1" u="sng">
              <a:solidFill>
                <a:srgbClr val="434343"/>
              </a:solidFill>
              <a:latin typeface="News Cycle"/>
              <a:ea typeface="News Cycle"/>
              <a:cs typeface="News Cycle"/>
              <a:sym typeface="News Cycle"/>
            </a:endParaRPr>
          </a:p>
          <a:p>
            <a:pPr marL="0" lvl="0" indent="0" algn="l" rtl="0">
              <a:spcBef>
                <a:spcPts val="0"/>
              </a:spcBef>
              <a:spcAft>
                <a:spcPts val="0"/>
              </a:spcAft>
              <a:buNone/>
            </a:pPr>
            <a:r>
              <a:rPr lang="en">
                <a:solidFill>
                  <a:srgbClr val="434343"/>
                </a:solidFill>
                <a:latin typeface="News Cycle"/>
                <a:ea typeface="News Cycle"/>
                <a:cs typeface="News Cycle"/>
                <a:sym typeface="News Cycle"/>
              </a:rPr>
              <a:t>The reviewer was not able to grade your project. You either submitted the wrong files or the files submitted cannot be opened because they are in an unsupported format. You can resubmit your project again from your classroom after addressing these issues.</a:t>
            </a:r>
            <a:endParaRPr b="1" u="sng">
              <a:solidFill>
                <a:srgbClr val="434343"/>
              </a:solidFill>
              <a:latin typeface="News Cycle"/>
              <a:ea typeface="News Cycle"/>
              <a:cs typeface="News Cycle"/>
              <a:sym typeface="News Cycle"/>
            </a:endParaRPr>
          </a:p>
        </p:txBody>
      </p:sp>
      <p:sp>
        <p:nvSpPr>
          <p:cNvPr id="414" name="Google Shape;414;p85"/>
          <p:cNvSpPr/>
          <p:nvPr/>
        </p:nvSpPr>
        <p:spPr>
          <a:xfrm>
            <a:off x="3491425" y="1792425"/>
            <a:ext cx="2303400" cy="3065400"/>
          </a:xfrm>
          <a:prstGeom prst="roundRect">
            <a:avLst>
              <a:gd name="adj" fmla="val 16667"/>
            </a:avLst>
          </a:prstGeom>
          <a:solidFill>
            <a:srgbClr val="ECC81A"/>
          </a:solidFill>
          <a:ln w="9525" cap="flat" cmpd="sng">
            <a:solidFill>
              <a:srgbClr val="BECBD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700" b="1" u="sng">
                <a:solidFill>
                  <a:srgbClr val="434343"/>
                </a:solidFill>
                <a:latin typeface="News Cycle"/>
                <a:ea typeface="News Cycle"/>
                <a:cs typeface="News Cycle"/>
                <a:sym typeface="News Cycle"/>
              </a:rPr>
              <a:t>Requires Changes</a:t>
            </a:r>
            <a:endParaRPr sz="1900" b="1" u="sng">
              <a:solidFill>
                <a:srgbClr val="FFA234"/>
              </a:solidFill>
              <a:latin typeface="News Cycle"/>
              <a:ea typeface="News Cycle"/>
              <a:cs typeface="News Cycle"/>
              <a:sym typeface="News Cycle"/>
            </a:endParaRPr>
          </a:p>
          <a:p>
            <a:pPr marL="0" lvl="0" indent="0" algn="l" rtl="0">
              <a:spcBef>
                <a:spcPts val="0"/>
              </a:spcBef>
              <a:spcAft>
                <a:spcPts val="0"/>
              </a:spcAft>
              <a:buNone/>
            </a:pPr>
            <a:endParaRPr b="1" u="sng">
              <a:solidFill>
                <a:srgbClr val="434343"/>
              </a:solidFill>
              <a:latin typeface="News Cycle"/>
              <a:ea typeface="News Cycle"/>
              <a:cs typeface="News Cycle"/>
              <a:sym typeface="News Cycle"/>
            </a:endParaRPr>
          </a:p>
          <a:p>
            <a:pPr marL="0" lvl="0" indent="0" algn="l" rtl="0">
              <a:spcBef>
                <a:spcPts val="0"/>
              </a:spcBef>
              <a:spcAft>
                <a:spcPts val="0"/>
              </a:spcAft>
              <a:buNone/>
            </a:pPr>
            <a:r>
              <a:rPr lang="en">
                <a:solidFill>
                  <a:srgbClr val="434343"/>
                </a:solidFill>
                <a:latin typeface="News Cycle"/>
                <a:ea typeface="News Cycle"/>
                <a:cs typeface="News Cycle"/>
                <a:sym typeface="News Cycle"/>
              </a:rPr>
              <a:t>You project didn’t meet rubric specifications. the reviewer will highlight which part that requires to be edited so that you pass the project on your next submission. You can resubmit your project again after editing it through your classroom.</a:t>
            </a:r>
            <a:endParaRPr b="1" u="sng">
              <a:solidFill>
                <a:srgbClr val="434343"/>
              </a:solidFill>
              <a:latin typeface="News Cycle"/>
              <a:ea typeface="News Cycle"/>
              <a:cs typeface="News Cycle"/>
              <a:sym typeface="News Cycle"/>
            </a:endParaRPr>
          </a:p>
        </p:txBody>
      </p:sp>
      <p:sp>
        <p:nvSpPr>
          <p:cNvPr id="415" name="Google Shape;415;p85"/>
          <p:cNvSpPr/>
          <p:nvPr/>
        </p:nvSpPr>
        <p:spPr>
          <a:xfrm>
            <a:off x="6340225" y="1828775"/>
            <a:ext cx="2303400" cy="3065400"/>
          </a:xfrm>
          <a:prstGeom prst="roundRect">
            <a:avLst>
              <a:gd name="adj" fmla="val 16667"/>
            </a:avLst>
          </a:prstGeom>
          <a:solidFill>
            <a:srgbClr val="02CCBA"/>
          </a:solidFill>
          <a:ln w="9525" cap="flat" cmpd="sng">
            <a:solidFill>
              <a:srgbClr val="DBE2E8"/>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700" b="1" u="sng">
                <a:solidFill>
                  <a:srgbClr val="434343"/>
                </a:solidFill>
                <a:latin typeface="News Cycle"/>
                <a:ea typeface="News Cycle"/>
                <a:cs typeface="News Cycle"/>
                <a:sym typeface="News Cycle"/>
              </a:rPr>
              <a:t>Meets Specifications</a:t>
            </a:r>
            <a:endParaRPr sz="1900" b="1" u="sng">
              <a:solidFill>
                <a:srgbClr val="15C26B"/>
              </a:solidFill>
              <a:latin typeface="News Cycle"/>
              <a:ea typeface="News Cycle"/>
              <a:cs typeface="News Cycle"/>
              <a:sym typeface="News Cycle"/>
            </a:endParaRPr>
          </a:p>
          <a:p>
            <a:pPr marL="0" lvl="0" indent="0" algn="l" rtl="0">
              <a:spcBef>
                <a:spcPts val="0"/>
              </a:spcBef>
              <a:spcAft>
                <a:spcPts val="0"/>
              </a:spcAft>
              <a:buNone/>
            </a:pPr>
            <a:endParaRPr b="1" u="sng">
              <a:solidFill>
                <a:srgbClr val="434343"/>
              </a:solidFill>
              <a:latin typeface="News Cycle"/>
              <a:ea typeface="News Cycle"/>
              <a:cs typeface="News Cycle"/>
              <a:sym typeface="News Cycle"/>
            </a:endParaRPr>
          </a:p>
          <a:p>
            <a:pPr marL="0" lvl="0" indent="0" algn="l" rtl="0">
              <a:spcBef>
                <a:spcPts val="0"/>
              </a:spcBef>
              <a:spcAft>
                <a:spcPts val="0"/>
              </a:spcAft>
              <a:buNone/>
            </a:pPr>
            <a:r>
              <a:rPr lang="en">
                <a:solidFill>
                  <a:srgbClr val="434343"/>
                </a:solidFill>
                <a:latin typeface="News Cycle"/>
                <a:ea typeface="News Cycle"/>
                <a:cs typeface="News Cycle"/>
                <a:sym typeface="News Cycle"/>
              </a:rPr>
              <a:t>You've successfully completed the rubric requirements and passed your project.</a:t>
            </a:r>
            <a:endParaRPr b="1" u="sng">
              <a:solidFill>
                <a:srgbClr val="434343"/>
              </a:solidFill>
              <a:latin typeface="News Cycle"/>
              <a:ea typeface="News Cycle"/>
              <a:cs typeface="News Cycle"/>
              <a:sym typeface="News Cycl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7" name="Google Shape;837;p138"/>
          <p:cNvSpPr/>
          <p:nvPr/>
        </p:nvSpPr>
        <p:spPr>
          <a:xfrm>
            <a:off x="0" y="4844213"/>
            <a:ext cx="9144000" cy="3201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838" name="Google Shape;838;p138"/>
          <p:cNvSpPr txBox="1"/>
          <p:nvPr/>
        </p:nvSpPr>
        <p:spPr>
          <a:xfrm>
            <a:off x="6362974" y="4861481"/>
            <a:ext cx="2334900" cy="2820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666666"/>
              </a:buClr>
              <a:buFont typeface="Arial"/>
              <a:buNone/>
            </a:pPr>
            <a:r>
              <a:rPr lang="en" sz="1200" b="0" i="0" u="none" strike="noStrike" cap="none">
                <a:solidFill>
                  <a:srgbClr val="666666"/>
                </a:solidFill>
                <a:latin typeface="Arial"/>
                <a:ea typeface="Arial"/>
                <a:cs typeface="Arial"/>
                <a:sym typeface="Arial"/>
              </a:rPr>
              <a:t>Building the future of education</a:t>
            </a:r>
            <a:endParaRPr/>
          </a:p>
        </p:txBody>
      </p:sp>
      <p:pic>
        <p:nvPicPr>
          <p:cNvPr id="839" name="Google Shape;839;p138" descr="240-wordmark-white.png"/>
          <p:cNvPicPr preferRelativeResize="0"/>
          <p:nvPr/>
        </p:nvPicPr>
        <p:blipFill>
          <a:blip r:embed="rId3">
            <a:alphaModFix/>
          </a:blip>
          <a:stretch>
            <a:fillRect/>
          </a:stretch>
        </p:blipFill>
        <p:spPr>
          <a:xfrm>
            <a:off x="457200" y="4880194"/>
            <a:ext cx="863493" cy="248213"/>
          </a:xfrm>
          <a:prstGeom prst="rect">
            <a:avLst/>
          </a:prstGeom>
          <a:noFill/>
          <a:ln>
            <a:noFill/>
          </a:ln>
        </p:spPr>
      </p:pic>
      <p:sp>
        <p:nvSpPr>
          <p:cNvPr id="840" name="Google Shape;840;p138"/>
          <p:cNvSpPr txBox="1"/>
          <p:nvPr/>
        </p:nvSpPr>
        <p:spPr>
          <a:xfrm>
            <a:off x="456500" y="409750"/>
            <a:ext cx="7355700" cy="43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Open Sans SemiBold"/>
                <a:ea typeface="Open Sans SemiBold"/>
                <a:cs typeface="Open Sans SemiBold"/>
                <a:sym typeface="Open Sans SemiBold"/>
              </a:rPr>
              <a:t>Plagiarism</a:t>
            </a:r>
            <a:endParaRPr sz="1800">
              <a:latin typeface="Open Sans SemiBold"/>
              <a:ea typeface="Open Sans SemiBold"/>
              <a:cs typeface="Open Sans SemiBold"/>
              <a:sym typeface="Open Sans SemiBold"/>
            </a:endParaRPr>
          </a:p>
        </p:txBody>
      </p:sp>
      <p:sp>
        <p:nvSpPr>
          <p:cNvPr id="841" name="Google Shape;841;p138"/>
          <p:cNvSpPr txBox="1"/>
          <p:nvPr/>
        </p:nvSpPr>
        <p:spPr>
          <a:xfrm>
            <a:off x="456500" y="1192650"/>
            <a:ext cx="4773000" cy="2036048"/>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dirty="0">
              <a:solidFill>
                <a:srgbClr val="2D3D4A"/>
              </a:solidFill>
              <a:latin typeface="Open Sans Light"/>
              <a:ea typeface="Open Sans Light"/>
              <a:cs typeface="Open Sans Light"/>
              <a:sym typeface="Open Sans Light"/>
            </a:endParaRPr>
          </a:p>
          <a:p>
            <a:pPr marL="457200" lvl="0" indent="-317500" algn="l" rtl="0">
              <a:lnSpc>
                <a:spcPct val="115000"/>
              </a:lnSpc>
              <a:spcBef>
                <a:spcPts val="0"/>
              </a:spcBef>
              <a:spcAft>
                <a:spcPts val="0"/>
              </a:spcAft>
              <a:buClr>
                <a:srgbClr val="2D3D4A"/>
              </a:buClr>
              <a:buSzPts val="1400"/>
              <a:buFont typeface="Open Sans Light"/>
              <a:buChar char="●"/>
            </a:pPr>
            <a:r>
              <a:rPr lang="en" dirty="0">
                <a:solidFill>
                  <a:srgbClr val="2D3D4A"/>
                </a:solidFill>
                <a:latin typeface="Open Sans Light"/>
                <a:ea typeface="Open Sans Light"/>
                <a:cs typeface="Open Sans Light"/>
                <a:sym typeface="Open Sans Light"/>
              </a:rPr>
              <a:t>Project submissions must consist of original work</a:t>
            </a:r>
            <a:endParaRPr dirty="0">
              <a:solidFill>
                <a:srgbClr val="2D3D4A"/>
              </a:solidFill>
              <a:latin typeface="Open Sans Light"/>
              <a:ea typeface="Open Sans Light"/>
              <a:cs typeface="Open Sans Light"/>
              <a:sym typeface="Open Sans Light"/>
            </a:endParaRPr>
          </a:p>
          <a:p>
            <a:pPr marL="457200" lvl="0" indent="-317500" algn="l" rtl="0">
              <a:lnSpc>
                <a:spcPct val="115000"/>
              </a:lnSpc>
              <a:spcBef>
                <a:spcPts val="0"/>
              </a:spcBef>
              <a:spcAft>
                <a:spcPts val="0"/>
              </a:spcAft>
              <a:buClr>
                <a:srgbClr val="2D3D4A"/>
              </a:buClr>
              <a:buSzPts val="1400"/>
              <a:buFont typeface="Open Sans Light"/>
              <a:buChar char="●"/>
            </a:pPr>
            <a:r>
              <a:rPr lang="en" dirty="0">
                <a:solidFill>
                  <a:srgbClr val="2D3D4A"/>
                </a:solidFill>
                <a:latin typeface="Open Sans Light"/>
                <a:ea typeface="Open Sans Light"/>
                <a:cs typeface="Open Sans Light"/>
                <a:sym typeface="Open Sans Light"/>
              </a:rPr>
              <a:t>Submitted projects will be scanned for plagiarism</a:t>
            </a:r>
            <a:endParaRPr dirty="0">
              <a:solidFill>
                <a:srgbClr val="2D3D4A"/>
              </a:solidFill>
              <a:latin typeface="Open Sans Light"/>
              <a:ea typeface="Open Sans Light"/>
              <a:cs typeface="Open Sans Light"/>
              <a:sym typeface="Open Sans Light"/>
            </a:endParaRPr>
          </a:p>
          <a:p>
            <a:pPr marL="457200" lvl="0" indent="-317500" algn="l" rtl="0">
              <a:lnSpc>
                <a:spcPct val="115000"/>
              </a:lnSpc>
              <a:spcBef>
                <a:spcPts val="0"/>
              </a:spcBef>
              <a:spcAft>
                <a:spcPts val="0"/>
              </a:spcAft>
              <a:buClr>
                <a:srgbClr val="2D3D4A"/>
              </a:buClr>
              <a:buSzPts val="1400"/>
              <a:buFont typeface="Open Sans Light"/>
              <a:buChar char="●"/>
            </a:pPr>
            <a:r>
              <a:rPr lang="en" dirty="0">
                <a:solidFill>
                  <a:srgbClr val="2D3D4A"/>
                </a:solidFill>
                <a:latin typeface="Open Sans Light"/>
                <a:ea typeface="Open Sans Light"/>
                <a:cs typeface="Open Sans Light"/>
                <a:sym typeface="Open Sans Light"/>
              </a:rPr>
              <a:t>Students who are found to have plagiarised will risk their Nanodegree being revoked as seen to the right</a:t>
            </a:r>
            <a:endParaRPr dirty="0">
              <a:solidFill>
                <a:srgbClr val="2D3D4A"/>
              </a:solidFill>
              <a:latin typeface="Open Sans Light"/>
              <a:ea typeface="Open Sans Light"/>
              <a:cs typeface="Open Sans Light"/>
              <a:sym typeface="Open Sans Light"/>
            </a:endParaRPr>
          </a:p>
          <a:p>
            <a:pPr marL="457200" lvl="0" indent="-317500" algn="l" rtl="0">
              <a:lnSpc>
                <a:spcPct val="115000"/>
              </a:lnSpc>
              <a:spcBef>
                <a:spcPts val="0"/>
              </a:spcBef>
              <a:spcAft>
                <a:spcPts val="0"/>
              </a:spcAft>
              <a:buClr>
                <a:srgbClr val="2D3D4A"/>
              </a:buClr>
              <a:buSzPts val="1400"/>
              <a:buFont typeface="Open Sans Light"/>
              <a:buChar char="●"/>
            </a:pPr>
            <a:r>
              <a:rPr lang="en" dirty="0">
                <a:solidFill>
                  <a:srgbClr val="2D3D4A"/>
                </a:solidFill>
                <a:latin typeface="Open Sans Light"/>
                <a:ea typeface="Open Sans Light"/>
                <a:cs typeface="Open Sans Light"/>
                <a:sym typeface="Open Sans Light"/>
              </a:rPr>
              <a:t>Read the honor code and the rubric carefully in all projects</a:t>
            </a:r>
            <a:endParaRPr dirty="0">
              <a:solidFill>
                <a:srgbClr val="2D3D4A"/>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dirty="0">
              <a:solidFill>
                <a:srgbClr val="2D3D4A"/>
              </a:solidFill>
              <a:latin typeface="Open Sans Light"/>
              <a:ea typeface="Open Sans Light"/>
              <a:cs typeface="Open Sans Light"/>
              <a:sym typeface="Open Sans Light"/>
            </a:endParaRPr>
          </a:p>
          <a:p>
            <a:pPr marL="0" lvl="0" indent="0" algn="l" rtl="0">
              <a:lnSpc>
                <a:spcPct val="115000"/>
              </a:lnSpc>
              <a:spcBef>
                <a:spcPts val="0"/>
              </a:spcBef>
              <a:spcAft>
                <a:spcPts val="0"/>
              </a:spcAft>
              <a:buNone/>
            </a:pPr>
            <a:endParaRPr dirty="0">
              <a:solidFill>
                <a:srgbClr val="2D3D4A"/>
              </a:solidFill>
              <a:latin typeface="Open Sans Light"/>
              <a:ea typeface="Open Sans Light"/>
              <a:cs typeface="Open Sans Light"/>
              <a:sym typeface="Open Sans Light"/>
            </a:endParaRPr>
          </a:p>
        </p:txBody>
      </p:sp>
      <p:pic>
        <p:nvPicPr>
          <p:cNvPr id="842" name="Google Shape;842;p138" descr="plagiarism.jpg"/>
          <p:cNvPicPr preferRelativeResize="0"/>
          <p:nvPr/>
        </p:nvPicPr>
        <p:blipFill rotWithShape="1">
          <a:blip r:embed="rId4">
            <a:alphaModFix/>
          </a:blip>
          <a:srcRect/>
          <a:stretch/>
        </p:blipFill>
        <p:spPr>
          <a:xfrm>
            <a:off x="1106575" y="3493400"/>
            <a:ext cx="2065650" cy="1086111"/>
          </a:xfrm>
          <a:prstGeom prst="rect">
            <a:avLst/>
          </a:prstGeom>
          <a:noFill/>
          <a:ln>
            <a:noFill/>
          </a:ln>
        </p:spPr>
      </p:pic>
      <p:pic>
        <p:nvPicPr>
          <p:cNvPr id="843" name="Google Shape;843;p138"/>
          <p:cNvPicPr preferRelativeResize="0"/>
          <p:nvPr/>
        </p:nvPicPr>
        <p:blipFill rotWithShape="1">
          <a:blip r:embed="rId5">
            <a:alphaModFix/>
          </a:blip>
          <a:srcRect/>
          <a:stretch/>
        </p:blipFill>
        <p:spPr>
          <a:xfrm>
            <a:off x="6151100" y="922044"/>
            <a:ext cx="2536400" cy="3461712"/>
          </a:xfrm>
          <a:prstGeom prst="rect">
            <a:avLst/>
          </a:prstGeom>
          <a:noFill/>
          <a:ln>
            <a:noFill/>
          </a:ln>
        </p:spPr>
      </p:pic>
      <p:sp>
        <p:nvSpPr>
          <p:cNvPr id="10" name="Google Shape;463;p89">
            <a:extLst>
              <a:ext uri="{FF2B5EF4-FFF2-40B4-BE49-F238E27FC236}">
                <a16:creationId xmlns:a16="http://schemas.microsoft.com/office/drawing/2014/main" id="{E21A50FF-2E3E-4F55-9430-ADDD95571E3B}"/>
              </a:ext>
            </a:extLst>
          </p:cNvPr>
          <p:cNvSpPr/>
          <p:nvPr/>
        </p:nvSpPr>
        <p:spPr>
          <a:xfrm>
            <a:off x="0" y="-50450"/>
            <a:ext cx="9144000" cy="824400"/>
          </a:xfrm>
          <a:prstGeom prst="rect">
            <a:avLst/>
          </a:prstGeom>
          <a:solidFill>
            <a:srgbClr val="F3F3F3"/>
          </a:solidFill>
          <a:ln>
            <a:noFill/>
          </a:ln>
        </p:spPr>
        <p:txBody>
          <a:bodyPr spcFirstLastPara="1" wrap="square" lIns="91425" tIns="91425" rIns="91425" bIns="91425" anchor="ctr" anchorCtr="0">
            <a:noAutofit/>
          </a:bodyPr>
          <a:lstStyle/>
          <a:p>
            <a:pPr marL="0" lvl="0" indent="0" algn="just" rtl="0">
              <a:lnSpc>
                <a:spcPct val="115000"/>
              </a:lnSpc>
              <a:spcBef>
                <a:spcPts val="0"/>
              </a:spcBef>
              <a:spcAft>
                <a:spcPts val="0"/>
              </a:spcAft>
              <a:buNone/>
            </a:pPr>
            <a:br>
              <a:rPr lang="en" sz="2800" dirty="0">
                <a:solidFill>
                  <a:schemeClr val="dk1"/>
                </a:solidFill>
              </a:rPr>
            </a:br>
            <a:r>
              <a:rPr lang="en" sz="2800" dirty="0">
                <a:solidFill>
                  <a:schemeClr val="dk1"/>
                </a:solidFill>
              </a:rPr>
              <a:t>⛔  </a:t>
            </a:r>
            <a:r>
              <a:rPr lang="en" sz="1800" b="1" dirty="0">
                <a:solidFill>
                  <a:schemeClr val="tx2">
                    <a:lumMod val="50000"/>
                  </a:schemeClr>
                </a:solidFill>
                <a:uFill>
                  <a:noFill/>
                </a:uFill>
                <a:latin typeface="News Cycle"/>
                <a:ea typeface="News Cycle"/>
                <a:cs typeface="News Cycle"/>
                <a:sym typeface="News Cycle"/>
                <a:hlinkClick r:id="rId6">
                  <a:extLst>
                    <a:ext uri="{A12FA001-AC4F-418D-AE19-62706E023703}">
                      <ahyp:hlinkClr xmlns:ahyp="http://schemas.microsoft.com/office/drawing/2018/hyperlinkcolor" val="tx"/>
                    </a:ext>
                  </a:extLst>
                </a:hlinkClick>
              </a:rPr>
              <a:t>Be aware of plagiarism, though!</a:t>
            </a:r>
            <a:r>
              <a:rPr lang="en" sz="1800" dirty="0">
                <a:solidFill>
                  <a:schemeClr val="tx2">
                    <a:lumMod val="50000"/>
                  </a:schemeClr>
                </a:solidFill>
                <a:latin typeface="News Cycle"/>
                <a:ea typeface="News Cycle"/>
                <a:cs typeface="News Cycle"/>
                <a:sym typeface="News Cycle"/>
              </a:rPr>
              <a:t> </a:t>
            </a:r>
            <a:endParaRPr sz="2400" dirty="0">
              <a:solidFill>
                <a:schemeClr val="tx2">
                  <a:lumMod val="50000"/>
                </a:schemeClr>
              </a:solidFill>
              <a:latin typeface="News Cycle"/>
              <a:ea typeface="News Cycle"/>
              <a:cs typeface="News Cycle"/>
              <a:sym typeface="News Cycle"/>
            </a:endParaRPr>
          </a:p>
          <a:p>
            <a:pPr marL="0" lvl="0" indent="0" algn="l" rtl="0">
              <a:lnSpc>
                <a:spcPct val="115000"/>
              </a:lnSpc>
              <a:spcBef>
                <a:spcPts val="0"/>
              </a:spcBef>
              <a:spcAft>
                <a:spcPts val="0"/>
              </a:spcAft>
              <a:buNone/>
            </a:pPr>
            <a:endParaRPr sz="2400" dirty="0">
              <a:solidFill>
                <a:srgbClr val="999999"/>
              </a:solidFill>
              <a:latin typeface="News Cycle"/>
              <a:ea typeface="News Cycle"/>
              <a:cs typeface="News Cycle"/>
              <a:sym typeface="News Cycle"/>
            </a:endParaRPr>
          </a:p>
        </p:txBody>
      </p:sp>
      <p:pic>
        <p:nvPicPr>
          <p:cNvPr id="11" name="Google Shape;464;p89" descr="https://lh4.googleusercontent.com/8ekLhl9J5YjPBTioPyIpXAgbTxcWT7sMTKrPgU2x90rBYprZ1UVU1HaBNhcsXA3jOCwO5QsIVyrA1xzwLMYkGJ7lMQ-PGl93hKue8IA8qKBm8uOQ1EkkBsvoTX9GXu0XWoTHufM8aaw">
            <a:extLst>
              <a:ext uri="{FF2B5EF4-FFF2-40B4-BE49-F238E27FC236}">
                <a16:creationId xmlns:a16="http://schemas.microsoft.com/office/drawing/2014/main" id="{6AE1EFC3-4776-4B2F-A1AC-F3E2C06C5B3A}"/>
              </a:ext>
            </a:extLst>
          </p:cNvPr>
          <p:cNvPicPr preferRelativeResize="0"/>
          <p:nvPr/>
        </p:nvPicPr>
        <p:blipFill rotWithShape="1">
          <a:blip r:embed="rId7">
            <a:alphaModFix/>
          </a:blip>
          <a:srcRect/>
          <a:stretch/>
        </p:blipFill>
        <p:spPr>
          <a:xfrm>
            <a:off x="7591510" y="-66099"/>
            <a:ext cx="1570184" cy="8243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120"/>
          <p:cNvPicPr preferRelativeResize="0"/>
          <p:nvPr/>
        </p:nvPicPr>
        <p:blipFill rotWithShape="1">
          <a:blip r:embed="rId3">
            <a:alphaModFix amt="30000"/>
          </a:blip>
          <a:srcRect t="7805" b="7813"/>
          <a:stretch/>
        </p:blipFill>
        <p:spPr>
          <a:xfrm>
            <a:off x="0" y="0"/>
            <a:ext cx="9144000" cy="5143499"/>
          </a:xfrm>
          <a:prstGeom prst="rect">
            <a:avLst/>
          </a:prstGeom>
          <a:noFill/>
          <a:ln>
            <a:noFill/>
          </a:ln>
        </p:spPr>
      </p:pic>
      <p:sp>
        <p:nvSpPr>
          <p:cNvPr id="517" name="Google Shape;517;p120"/>
          <p:cNvSpPr txBox="1"/>
          <p:nvPr/>
        </p:nvSpPr>
        <p:spPr>
          <a:xfrm>
            <a:off x="1482000" y="1242875"/>
            <a:ext cx="6180000" cy="1390800"/>
          </a:xfrm>
          <a:prstGeom prst="rect">
            <a:avLst/>
          </a:prstGeom>
          <a:noFill/>
          <a:ln>
            <a:noFill/>
          </a:ln>
        </p:spPr>
        <p:txBody>
          <a:bodyPr spcFirstLastPara="1" wrap="square" lIns="0" tIns="0" rIns="0" bIns="0" anchor="b" anchorCtr="0">
            <a:noAutofit/>
          </a:bodyPr>
          <a:lstStyle/>
          <a:p>
            <a:pPr marL="0" lvl="0" indent="0" algn="ctr" rtl="0">
              <a:lnSpc>
                <a:spcPct val="120000"/>
              </a:lnSpc>
              <a:spcBef>
                <a:spcPts val="0"/>
              </a:spcBef>
              <a:spcAft>
                <a:spcPts val="0"/>
              </a:spcAft>
              <a:buNone/>
            </a:pPr>
            <a:r>
              <a:rPr lang="en" sz="4500" dirty="0">
                <a:solidFill>
                  <a:srgbClr val="FFFFFF"/>
                </a:solidFill>
                <a:latin typeface="Open Sans"/>
                <a:ea typeface="Open Sans"/>
                <a:cs typeface="Open Sans"/>
                <a:sym typeface="Open Sans"/>
              </a:rPr>
              <a:t>Welcome to Udacity!</a:t>
            </a:r>
            <a:endParaRPr sz="500" dirty="0">
              <a:solidFill>
                <a:srgbClr val="FFFFFF"/>
              </a:solidFill>
              <a:latin typeface="Open Sans"/>
              <a:ea typeface="Open Sans"/>
              <a:cs typeface="Open Sans"/>
              <a:sym typeface="Open Sans"/>
            </a:endParaRPr>
          </a:p>
        </p:txBody>
      </p:sp>
      <p:sp>
        <p:nvSpPr>
          <p:cNvPr id="518" name="Google Shape;518;p120"/>
          <p:cNvSpPr txBox="1"/>
          <p:nvPr/>
        </p:nvSpPr>
        <p:spPr>
          <a:xfrm>
            <a:off x="457200" y="2696763"/>
            <a:ext cx="8229600" cy="1390800"/>
          </a:xfrm>
          <a:prstGeom prst="rect">
            <a:avLst/>
          </a:prstGeom>
          <a:noFill/>
          <a:ln>
            <a:noFill/>
          </a:ln>
        </p:spPr>
        <p:txBody>
          <a:bodyPr spcFirstLastPara="1" wrap="square" lIns="19050" tIns="19050" rIns="19050" bIns="19050" anchor="t" anchorCtr="0">
            <a:noAutofit/>
          </a:bodyPr>
          <a:lstStyle/>
          <a:p>
            <a:pPr marL="0" lvl="0" indent="0" algn="ctr" rtl="0">
              <a:lnSpc>
                <a:spcPct val="131250"/>
              </a:lnSpc>
              <a:spcBef>
                <a:spcPts val="0"/>
              </a:spcBef>
              <a:spcAft>
                <a:spcPts val="0"/>
              </a:spcAft>
              <a:buNone/>
            </a:pPr>
            <a:r>
              <a:rPr lang="en" sz="2400" dirty="0">
                <a:solidFill>
                  <a:srgbClr val="FAFBFC"/>
                </a:solidFill>
                <a:latin typeface="Open Sans"/>
                <a:ea typeface="Open Sans"/>
                <a:cs typeface="Open Sans"/>
                <a:sym typeface="Open Sans"/>
              </a:rPr>
              <a:t>Where your journey into the data world begins!</a:t>
            </a:r>
            <a:endParaRPr sz="500" dirty="0">
              <a:solidFill>
                <a:srgbClr val="FAFBFC"/>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90"/>
          <p:cNvSpPr txBox="1">
            <a:spLocks noGrp="1"/>
          </p:cNvSpPr>
          <p:nvPr>
            <p:ph type="body" idx="1"/>
          </p:nvPr>
        </p:nvSpPr>
        <p:spPr>
          <a:xfrm>
            <a:off x="342750" y="1158025"/>
            <a:ext cx="8010900" cy="3985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300" dirty="0">
                <a:solidFill>
                  <a:srgbClr val="434343"/>
                </a:solidFill>
                <a:latin typeface="News Cycle"/>
                <a:ea typeface="News Cycle"/>
                <a:cs typeface="News Cycle"/>
                <a:sym typeface="News Cycle"/>
              </a:rPr>
              <a:t>To avoid the risk of getting </a:t>
            </a:r>
            <a:r>
              <a:rPr lang="en" sz="1300" b="1" dirty="0">
                <a:solidFill>
                  <a:srgbClr val="434343"/>
                </a:solidFill>
                <a:latin typeface="News Cycle"/>
                <a:ea typeface="News Cycle"/>
                <a:cs typeface="News Cycle"/>
                <a:sym typeface="News Cycle"/>
              </a:rPr>
              <a:t>revoked</a:t>
            </a:r>
            <a:r>
              <a:rPr lang="en" sz="1300" dirty="0">
                <a:solidFill>
                  <a:srgbClr val="434343"/>
                </a:solidFill>
                <a:latin typeface="News Cycle"/>
                <a:ea typeface="News Cycle"/>
                <a:cs typeface="News Cycle"/>
                <a:sym typeface="News Cycle"/>
              </a:rPr>
              <a:t> from your Nanodegree and losing your scholarship, make sure you:</a:t>
            </a:r>
            <a:endParaRPr sz="1300" dirty="0">
              <a:solidFill>
                <a:srgbClr val="434343"/>
              </a:solidFill>
              <a:latin typeface="News Cycle"/>
              <a:ea typeface="News Cycle"/>
              <a:cs typeface="News Cycle"/>
              <a:sym typeface="News Cycle"/>
            </a:endParaRPr>
          </a:p>
          <a:p>
            <a:pPr marL="457200" lvl="0" indent="-311150" algn="l" rtl="0">
              <a:lnSpc>
                <a:spcPct val="150000"/>
              </a:lnSpc>
              <a:spcBef>
                <a:spcPts val="0"/>
              </a:spcBef>
              <a:spcAft>
                <a:spcPts val="0"/>
              </a:spcAft>
              <a:buClr>
                <a:srgbClr val="666666"/>
              </a:buClr>
              <a:buSzPts val="1300"/>
              <a:buFont typeface="Open Sans"/>
              <a:buAutoNum type="arabicPeriod"/>
            </a:pPr>
            <a:r>
              <a:rPr lang="en" sz="1300" dirty="0">
                <a:solidFill>
                  <a:srgbClr val="434343"/>
                </a:solidFill>
                <a:latin typeface="News Cycle"/>
                <a:ea typeface="News Cycle"/>
                <a:cs typeface="News Cycle"/>
                <a:sym typeface="News Cycle"/>
              </a:rPr>
              <a:t>Submit your first projects on time and stay on track.</a:t>
            </a:r>
            <a:endParaRPr sz="1300" dirty="0">
              <a:solidFill>
                <a:srgbClr val="434343"/>
              </a:solidFill>
              <a:latin typeface="News Cycle"/>
              <a:ea typeface="News Cycle"/>
              <a:cs typeface="News Cycle"/>
              <a:sym typeface="News Cycle"/>
            </a:endParaRPr>
          </a:p>
          <a:p>
            <a:pPr marL="457200" lvl="0" indent="-311150" algn="l" rtl="0">
              <a:lnSpc>
                <a:spcPct val="150000"/>
              </a:lnSpc>
              <a:spcBef>
                <a:spcPts val="0"/>
              </a:spcBef>
              <a:spcAft>
                <a:spcPts val="0"/>
              </a:spcAft>
              <a:buClr>
                <a:srgbClr val="666666"/>
              </a:buClr>
              <a:buSzPts val="1300"/>
              <a:buFont typeface="Open Sans"/>
              <a:buAutoNum type="arabicPeriod"/>
            </a:pPr>
            <a:r>
              <a:rPr lang="en" sz="1300" dirty="0">
                <a:solidFill>
                  <a:srgbClr val="434343"/>
                </a:solidFill>
                <a:latin typeface="News Cycle"/>
                <a:ea typeface="News Cycle"/>
                <a:cs typeface="News Cycle"/>
                <a:sym typeface="News Cycle"/>
              </a:rPr>
              <a:t>Attend your weekly </a:t>
            </a:r>
            <a:r>
              <a:rPr lang="en" sz="1300" b="1" dirty="0">
                <a:solidFill>
                  <a:srgbClr val="434343"/>
                </a:solidFill>
                <a:latin typeface="News Cycle"/>
                <a:ea typeface="News Cycle"/>
                <a:cs typeface="News Cycle"/>
                <a:sym typeface="News Cycle"/>
              </a:rPr>
              <a:t>Connect Session</a:t>
            </a:r>
            <a:r>
              <a:rPr lang="en" sz="1300" dirty="0">
                <a:solidFill>
                  <a:srgbClr val="434343"/>
                </a:solidFill>
                <a:latin typeface="News Cycle"/>
                <a:ea typeface="News Cycle"/>
                <a:cs typeface="News Cycle"/>
                <a:sym typeface="News Cycle"/>
              </a:rPr>
              <a:t> because attendance is mandatory. </a:t>
            </a:r>
            <a:endParaRPr sz="1300" dirty="0">
              <a:solidFill>
                <a:srgbClr val="434343"/>
              </a:solidFill>
              <a:latin typeface="News Cycle"/>
              <a:ea typeface="News Cycle"/>
              <a:cs typeface="News Cycle"/>
              <a:sym typeface="News Cycle"/>
            </a:endParaRPr>
          </a:p>
          <a:p>
            <a:pPr marL="457200" lvl="0" indent="-311150" algn="just" rtl="0">
              <a:lnSpc>
                <a:spcPct val="138000"/>
              </a:lnSpc>
              <a:spcBef>
                <a:spcPts val="0"/>
              </a:spcBef>
              <a:spcAft>
                <a:spcPts val="0"/>
              </a:spcAft>
              <a:buClr>
                <a:srgbClr val="666666"/>
              </a:buClr>
              <a:buSzPts val="1300"/>
              <a:buFont typeface="Open Sans"/>
              <a:buAutoNum type="arabicPeriod"/>
            </a:pPr>
            <a:r>
              <a:rPr lang="en" sz="1300" dirty="0">
                <a:solidFill>
                  <a:srgbClr val="434343"/>
                </a:solidFill>
                <a:latin typeface="News Cycle"/>
                <a:ea typeface="News Cycle"/>
                <a:cs typeface="News Cycle"/>
                <a:sym typeface="News Cycle"/>
              </a:rPr>
              <a:t>Follow your </a:t>
            </a:r>
            <a:r>
              <a:rPr lang="en" sz="1300" b="1" u="sng" dirty="0">
                <a:solidFill>
                  <a:schemeClr val="hlink"/>
                </a:solidFill>
                <a:latin typeface="News Cycle"/>
                <a:ea typeface="News Cycle"/>
                <a:cs typeface="News Cycle"/>
                <a:sym typeface="News Cycle"/>
                <a:hlinkClick r:id="rId3"/>
              </a:rPr>
              <a:t>weekly schedule</a:t>
            </a:r>
            <a:r>
              <a:rPr lang="en" sz="1300" dirty="0">
                <a:solidFill>
                  <a:srgbClr val="434343"/>
                </a:solidFill>
                <a:latin typeface="News Cycle"/>
                <a:ea typeface="News Cycle"/>
                <a:cs typeface="News Cycle"/>
                <a:sym typeface="News Cycle"/>
              </a:rPr>
              <a:t> and make the necessary progress in your classroom.</a:t>
            </a:r>
            <a:endParaRPr sz="1300" dirty="0">
              <a:solidFill>
                <a:srgbClr val="434343"/>
              </a:solidFill>
              <a:latin typeface="News Cycle"/>
              <a:ea typeface="News Cycle"/>
              <a:cs typeface="News Cycle"/>
              <a:sym typeface="News Cycle"/>
            </a:endParaRPr>
          </a:p>
          <a:p>
            <a:pPr marL="0" lvl="0" indent="0" algn="l" rtl="0">
              <a:lnSpc>
                <a:spcPct val="138000"/>
              </a:lnSpc>
              <a:spcBef>
                <a:spcPts val="0"/>
              </a:spcBef>
              <a:spcAft>
                <a:spcPts val="0"/>
              </a:spcAft>
              <a:buNone/>
            </a:pPr>
            <a:endParaRPr sz="1100" dirty="0">
              <a:solidFill>
                <a:srgbClr val="FF3300"/>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300" dirty="0">
                <a:solidFill>
                  <a:srgbClr val="434343"/>
                </a:solidFill>
                <a:latin typeface="News Cycle"/>
                <a:ea typeface="News Cycle"/>
                <a:cs typeface="News Cycle"/>
                <a:sym typeface="News Cycle"/>
              </a:rPr>
              <a:t>Follow the the rules above to avoid losing your scholarship in the revoking cycle that will happen by the end of the </a:t>
            </a:r>
            <a:r>
              <a:rPr lang="en" sz="1300" b="1" dirty="0">
                <a:solidFill>
                  <a:srgbClr val="CC0000"/>
                </a:solidFill>
                <a:latin typeface="News Cycle"/>
                <a:ea typeface="News Cycle"/>
                <a:cs typeface="News Cycle"/>
                <a:sym typeface="News Cycle"/>
              </a:rPr>
              <a:t>3rd week </a:t>
            </a:r>
            <a:r>
              <a:rPr lang="en" sz="1300" dirty="0">
                <a:solidFill>
                  <a:srgbClr val="434343"/>
                </a:solidFill>
                <a:latin typeface="News Cycle"/>
                <a:ea typeface="News Cycle"/>
                <a:cs typeface="News Cycle"/>
                <a:sym typeface="News Cycle"/>
              </a:rPr>
              <a:t>of this scholarship.</a:t>
            </a:r>
            <a:endParaRPr sz="1300" dirty="0">
              <a:solidFill>
                <a:srgbClr val="434343"/>
              </a:solidFill>
              <a:latin typeface="News Cycle"/>
              <a:ea typeface="News Cycle"/>
              <a:cs typeface="News Cycle"/>
              <a:sym typeface="News Cycle"/>
            </a:endParaRPr>
          </a:p>
          <a:p>
            <a:pPr marL="0" lvl="0" indent="0" algn="l" rtl="0">
              <a:spcBef>
                <a:spcPts val="0"/>
              </a:spcBef>
              <a:spcAft>
                <a:spcPts val="0"/>
              </a:spcAft>
              <a:buClr>
                <a:schemeClr val="dk1"/>
              </a:buClr>
              <a:buSzPts val="1100"/>
              <a:buFont typeface="Arial"/>
              <a:buNone/>
            </a:pPr>
            <a:endParaRPr sz="1300" dirty="0">
              <a:solidFill>
                <a:srgbClr val="434343"/>
              </a:solidFill>
              <a:latin typeface="News Cycle"/>
              <a:ea typeface="News Cycle"/>
              <a:cs typeface="News Cycle"/>
              <a:sym typeface="News Cycle"/>
            </a:endParaRPr>
          </a:p>
          <a:p>
            <a:pPr marL="0" lvl="0" indent="0" algn="l" rtl="0">
              <a:spcBef>
                <a:spcPts val="0"/>
              </a:spcBef>
              <a:spcAft>
                <a:spcPts val="0"/>
              </a:spcAft>
              <a:buNone/>
            </a:pPr>
            <a:r>
              <a:rPr lang="en" sz="1400" b="1" dirty="0">
                <a:solidFill>
                  <a:srgbClr val="BF9000"/>
                </a:solidFill>
                <a:latin typeface="News Cycle"/>
                <a:ea typeface="News Cycle"/>
                <a:cs typeface="News Cycle"/>
                <a:sym typeface="News Cycle"/>
              </a:rPr>
              <a:t>Tip: </a:t>
            </a:r>
            <a:r>
              <a:rPr lang="en" sz="1400" dirty="0">
                <a:solidFill>
                  <a:srgbClr val="434343"/>
                </a:solidFill>
                <a:latin typeface="News Cycle"/>
                <a:ea typeface="News Cycle"/>
                <a:cs typeface="News Cycle"/>
                <a:sym typeface="News Cycle"/>
              </a:rPr>
              <a:t>Project reviewing might take from 1 to 3 days. We highly encourage you to try to submit your project as soon as you can and not wait until the last minute.</a:t>
            </a:r>
            <a:endParaRPr sz="1400" dirty="0">
              <a:solidFill>
                <a:srgbClr val="434343"/>
              </a:solidFill>
              <a:latin typeface="News Cycle"/>
              <a:ea typeface="News Cycle"/>
              <a:cs typeface="News Cycle"/>
              <a:sym typeface="News Cycle"/>
            </a:endParaRPr>
          </a:p>
          <a:p>
            <a:pPr marL="0" lvl="0" indent="0" algn="l" rtl="0">
              <a:spcBef>
                <a:spcPts val="0"/>
              </a:spcBef>
              <a:spcAft>
                <a:spcPts val="0"/>
              </a:spcAft>
              <a:buNone/>
            </a:pPr>
            <a:endParaRPr sz="1400" b="1" dirty="0">
              <a:solidFill>
                <a:srgbClr val="BF9000"/>
              </a:solidFill>
              <a:latin typeface="News Cycle"/>
              <a:ea typeface="News Cycle"/>
              <a:cs typeface="News Cycle"/>
              <a:sym typeface="News Cycle"/>
            </a:endParaRPr>
          </a:p>
          <a:p>
            <a:pPr marL="0" lvl="0" indent="0" algn="l" rtl="0">
              <a:spcBef>
                <a:spcPts val="0"/>
              </a:spcBef>
              <a:spcAft>
                <a:spcPts val="0"/>
              </a:spcAft>
              <a:buNone/>
            </a:pPr>
            <a:endParaRPr sz="1600" dirty="0">
              <a:solidFill>
                <a:srgbClr val="434343"/>
              </a:solidFill>
              <a:latin typeface="News Cycle"/>
              <a:ea typeface="News Cycle"/>
              <a:cs typeface="News Cycle"/>
              <a:sym typeface="News Cycle"/>
            </a:endParaRPr>
          </a:p>
          <a:p>
            <a:pPr marL="0" lvl="0" indent="0" algn="l" rtl="0">
              <a:spcBef>
                <a:spcPts val="0"/>
              </a:spcBef>
              <a:spcAft>
                <a:spcPts val="0"/>
              </a:spcAft>
              <a:buNone/>
            </a:pPr>
            <a:endParaRPr sz="1400" dirty="0">
              <a:solidFill>
                <a:srgbClr val="434343"/>
              </a:solidFill>
              <a:latin typeface="News Cycle"/>
              <a:ea typeface="News Cycle"/>
              <a:cs typeface="News Cycle"/>
              <a:sym typeface="News Cycle"/>
            </a:endParaRPr>
          </a:p>
          <a:p>
            <a:pPr marL="0" lvl="0" indent="0" algn="l" rtl="0">
              <a:spcBef>
                <a:spcPts val="0"/>
              </a:spcBef>
              <a:spcAft>
                <a:spcPts val="0"/>
              </a:spcAft>
              <a:buNone/>
            </a:pPr>
            <a:endParaRPr sz="1400" dirty="0">
              <a:solidFill>
                <a:srgbClr val="434343"/>
              </a:solidFill>
              <a:latin typeface="News Cycle"/>
              <a:ea typeface="News Cycle"/>
              <a:cs typeface="News Cycle"/>
              <a:sym typeface="News Cycle"/>
            </a:endParaRPr>
          </a:p>
          <a:p>
            <a:pPr marL="0" lvl="0" indent="0" algn="l" rtl="0">
              <a:spcBef>
                <a:spcPts val="0"/>
              </a:spcBef>
              <a:spcAft>
                <a:spcPts val="0"/>
              </a:spcAft>
              <a:buNone/>
            </a:pPr>
            <a:endParaRPr sz="1400" dirty="0">
              <a:solidFill>
                <a:srgbClr val="434343"/>
              </a:solidFill>
              <a:latin typeface="News Cycle"/>
              <a:ea typeface="News Cycle"/>
              <a:cs typeface="News Cycle"/>
              <a:sym typeface="News Cycle"/>
            </a:endParaRPr>
          </a:p>
        </p:txBody>
      </p:sp>
      <p:cxnSp>
        <p:nvCxnSpPr>
          <p:cNvPr id="470" name="Google Shape;470;p90"/>
          <p:cNvCxnSpPr/>
          <p:nvPr/>
        </p:nvCxnSpPr>
        <p:spPr>
          <a:xfrm flipH="1">
            <a:off x="6975" y="971000"/>
            <a:ext cx="6900" cy="916200"/>
          </a:xfrm>
          <a:prstGeom prst="straightConnector1">
            <a:avLst/>
          </a:prstGeom>
          <a:noFill/>
          <a:ln w="28575" cap="flat" cmpd="sng">
            <a:solidFill>
              <a:srgbClr val="02B3E4"/>
            </a:solidFill>
            <a:prstDash val="solid"/>
            <a:round/>
            <a:headEnd type="none" w="med" len="med"/>
            <a:tailEnd type="none" w="med" len="med"/>
          </a:ln>
        </p:spPr>
      </p:cxnSp>
      <p:pic>
        <p:nvPicPr>
          <p:cNvPr id="471" name="Google Shape;471;p90" descr="https://lh4.googleusercontent.com/8ekLhl9J5YjPBTioPyIpXAgbTxcWT7sMTKrPgU2x90rBYprZ1UVU1HaBNhcsXA3jOCwO5QsIVyrA1xzwLMYkGJ7lMQ-PGl93hKue8IA8qKBm8uOQ1EkkBsvoTX9GXu0XWoTHufM8aaw"/>
          <p:cNvPicPr preferRelativeResize="0"/>
          <p:nvPr/>
        </p:nvPicPr>
        <p:blipFill rotWithShape="1">
          <a:blip r:embed="rId4">
            <a:alphaModFix/>
          </a:blip>
          <a:srcRect/>
          <a:stretch/>
        </p:blipFill>
        <p:spPr>
          <a:xfrm>
            <a:off x="7524435" y="75664"/>
            <a:ext cx="1570184" cy="824347"/>
          </a:xfrm>
          <a:prstGeom prst="rect">
            <a:avLst/>
          </a:prstGeom>
          <a:noFill/>
          <a:ln>
            <a:noFill/>
          </a:ln>
        </p:spPr>
      </p:pic>
      <p:sp>
        <p:nvSpPr>
          <p:cNvPr id="472" name="Google Shape;472;p90"/>
          <p:cNvSpPr/>
          <p:nvPr/>
        </p:nvSpPr>
        <p:spPr>
          <a:xfrm>
            <a:off x="0" y="0"/>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 sz="2400" dirty="0">
                <a:solidFill>
                  <a:srgbClr val="999999"/>
                </a:solidFill>
                <a:latin typeface="News Cycle"/>
                <a:ea typeface="News Cycle"/>
                <a:cs typeface="News Cycle"/>
                <a:sym typeface="News Cycle"/>
              </a:rPr>
            </a:br>
            <a:r>
              <a:rPr lang="en" sz="2400" dirty="0">
                <a:solidFill>
                  <a:srgbClr val="999999"/>
                </a:solidFill>
                <a:latin typeface="News Cycle"/>
                <a:ea typeface="News Cycle"/>
                <a:cs typeface="News Cycle"/>
                <a:sym typeface="News Cycle"/>
              </a:rPr>
              <a:t>         </a:t>
            </a:r>
            <a:r>
              <a:rPr lang="en" sz="2400" b="1" dirty="0">
                <a:solidFill>
                  <a:srgbClr val="0000FF"/>
                </a:solidFill>
                <a:latin typeface="News Cycle"/>
                <a:ea typeface="News Cycle"/>
                <a:cs typeface="News Cycle"/>
                <a:sym typeface="News Cycle"/>
              </a:rPr>
              <a:t> </a:t>
            </a:r>
            <a:r>
              <a:rPr lang="en" sz="2400" b="1" dirty="0">
                <a:solidFill>
                  <a:schemeClr val="tx2">
                    <a:lumMod val="50000"/>
                  </a:schemeClr>
                </a:solidFill>
                <a:latin typeface="News Cycle"/>
                <a:ea typeface="News Cycle"/>
                <a:cs typeface="News Cycle"/>
                <a:sym typeface="News Cycle"/>
              </a:rPr>
              <a:t>Revoking</a:t>
            </a:r>
            <a:r>
              <a:rPr lang="en" sz="2400" b="1" dirty="0">
                <a:solidFill>
                  <a:srgbClr val="0000FF"/>
                </a:solidFill>
                <a:latin typeface="News Cycle"/>
                <a:ea typeface="News Cycle"/>
                <a:cs typeface="News Cycle"/>
                <a:sym typeface="News Cycle"/>
              </a:rPr>
              <a:t> </a:t>
            </a:r>
            <a:r>
              <a:rPr lang="en" sz="2400" dirty="0">
                <a:solidFill>
                  <a:srgbClr val="999999"/>
                </a:solidFill>
                <a:latin typeface="News Cycle"/>
                <a:ea typeface="News Cycle"/>
                <a:cs typeface="News Cycle"/>
                <a:sym typeface="News Cycle"/>
              </a:rPr>
              <a:t>Warning</a:t>
            </a:r>
            <a:endParaRPr sz="2400" dirty="0">
              <a:solidFill>
                <a:srgbClr val="999999"/>
              </a:solidFill>
              <a:latin typeface="News Cycle"/>
              <a:ea typeface="News Cycle"/>
              <a:cs typeface="News Cycle"/>
              <a:sym typeface="News Cycle"/>
            </a:endParaRPr>
          </a:p>
          <a:p>
            <a:pPr marL="0" lvl="0" indent="0" algn="l" rtl="0">
              <a:lnSpc>
                <a:spcPct val="115000"/>
              </a:lnSpc>
              <a:spcBef>
                <a:spcPts val="0"/>
              </a:spcBef>
              <a:spcAft>
                <a:spcPts val="0"/>
              </a:spcAft>
              <a:buNone/>
            </a:pPr>
            <a:endParaRPr sz="2400" dirty="0">
              <a:solidFill>
                <a:srgbClr val="999999"/>
              </a:solidFill>
              <a:latin typeface="News Cycle"/>
              <a:ea typeface="News Cycle"/>
              <a:cs typeface="News Cycle"/>
              <a:sym typeface="News Cycle"/>
            </a:endParaRPr>
          </a:p>
        </p:txBody>
      </p:sp>
      <p:pic>
        <p:nvPicPr>
          <p:cNvPr id="473" name="Google Shape;473;p90" descr="https://lh4.googleusercontent.com/8ekLhl9J5YjPBTioPyIpXAgbTxcWT7sMTKrPgU2x90rBYprZ1UVU1HaBNhcsXA3jOCwO5QsIVyrA1xzwLMYkGJ7lMQ-PGl93hKue8IA8qKBm8uOQ1EkkBsvoTX9GXu0XWoTHufM8aaw"/>
          <p:cNvPicPr preferRelativeResize="0"/>
          <p:nvPr/>
        </p:nvPicPr>
        <p:blipFill rotWithShape="1">
          <a:blip r:embed="rId4">
            <a:alphaModFix/>
          </a:blip>
          <a:srcRect/>
          <a:stretch/>
        </p:blipFill>
        <p:spPr>
          <a:xfrm>
            <a:off x="7600635" y="-536"/>
            <a:ext cx="1570184" cy="824347"/>
          </a:xfrm>
          <a:prstGeom prst="rect">
            <a:avLst/>
          </a:prstGeom>
          <a:noFill/>
          <a:ln>
            <a:noFill/>
          </a:ln>
        </p:spPr>
      </p:pic>
      <p:sp>
        <p:nvSpPr>
          <p:cNvPr id="474" name="Google Shape;474;p90"/>
          <p:cNvSpPr txBox="1"/>
          <p:nvPr/>
        </p:nvSpPr>
        <p:spPr>
          <a:xfrm>
            <a:off x="4838850" y="1158013"/>
            <a:ext cx="38187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00B2E6"/>
              </a:solidFill>
              <a:latin typeface="News Cycle"/>
              <a:ea typeface="News Cycle"/>
              <a:cs typeface="News Cycle"/>
              <a:sym typeface="News Cycle"/>
            </a:endParaRPr>
          </a:p>
        </p:txBody>
      </p:sp>
      <p:pic>
        <p:nvPicPr>
          <p:cNvPr id="475" name="Google Shape;475;p90"/>
          <p:cNvPicPr preferRelativeResize="0"/>
          <p:nvPr/>
        </p:nvPicPr>
        <p:blipFill>
          <a:blip r:embed="rId5">
            <a:alphaModFix/>
          </a:blip>
          <a:stretch>
            <a:fillRect/>
          </a:stretch>
        </p:blipFill>
        <p:spPr>
          <a:xfrm>
            <a:off x="202600" y="133150"/>
            <a:ext cx="457199" cy="457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cxnSp>
        <p:nvCxnSpPr>
          <p:cNvPr id="470" name="Google Shape;470;p90"/>
          <p:cNvCxnSpPr/>
          <p:nvPr/>
        </p:nvCxnSpPr>
        <p:spPr>
          <a:xfrm flipH="1">
            <a:off x="6975" y="971000"/>
            <a:ext cx="6900" cy="916200"/>
          </a:xfrm>
          <a:prstGeom prst="straightConnector1">
            <a:avLst/>
          </a:prstGeom>
          <a:noFill/>
          <a:ln w="28575" cap="flat" cmpd="sng">
            <a:solidFill>
              <a:srgbClr val="02B3E4"/>
            </a:solidFill>
            <a:prstDash val="solid"/>
            <a:round/>
            <a:headEnd type="none" w="med" len="med"/>
            <a:tailEnd type="none" w="med" len="med"/>
          </a:ln>
        </p:spPr>
      </p:cxnSp>
      <p:pic>
        <p:nvPicPr>
          <p:cNvPr id="471" name="Google Shape;471;p90" descr="https://lh4.googleusercontent.com/8ekLhl9J5YjPBTioPyIpXAgbTxcWT7sMTKrPgU2x90rBYprZ1UVU1HaBNhcsXA3jOCwO5QsIVyrA1xzwLMYkGJ7lMQ-PGl93hKue8IA8qKBm8uOQ1EkkBsvoTX9GXu0XWoTHufM8aaw"/>
          <p:cNvPicPr preferRelativeResize="0"/>
          <p:nvPr/>
        </p:nvPicPr>
        <p:blipFill rotWithShape="1">
          <a:blip r:embed="rId3">
            <a:alphaModFix/>
          </a:blip>
          <a:srcRect/>
          <a:stretch/>
        </p:blipFill>
        <p:spPr>
          <a:xfrm>
            <a:off x="7524435" y="75664"/>
            <a:ext cx="1570184" cy="824347"/>
          </a:xfrm>
          <a:prstGeom prst="rect">
            <a:avLst/>
          </a:prstGeom>
          <a:noFill/>
          <a:ln>
            <a:noFill/>
          </a:ln>
        </p:spPr>
      </p:pic>
      <p:sp>
        <p:nvSpPr>
          <p:cNvPr id="472" name="Google Shape;472;p90"/>
          <p:cNvSpPr/>
          <p:nvPr/>
        </p:nvSpPr>
        <p:spPr>
          <a:xfrm>
            <a:off x="0" y="0"/>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a:lnSpc>
                <a:spcPct val="115000"/>
              </a:lnSpc>
              <a:spcBef>
                <a:spcPts val="100"/>
              </a:spcBef>
            </a:pPr>
            <a:endParaRPr lang="es-CL" sz="2400" dirty="0">
              <a:solidFill>
                <a:srgbClr val="999999"/>
              </a:solidFill>
              <a:latin typeface="News Cycle"/>
              <a:ea typeface="News Cycle"/>
              <a:cs typeface="News Cycle"/>
              <a:sym typeface="News Cycle"/>
            </a:endParaRPr>
          </a:p>
          <a:p>
            <a:pPr marL="12700">
              <a:lnSpc>
                <a:spcPct val="115000"/>
              </a:lnSpc>
              <a:spcBef>
                <a:spcPts val="100"/>
              </a:spcBef>
            </a:pPr>
            <a:endParaRPr lang="es-CL" sz="2400" dirty="0">
              <a:solidFill>
                <a:srgbClr val="999999"/>
              </a:solidFill>
              <a:latin typeface="News Cycle"/>
              <a:ea typeface="News Cycle"/>
              <a:cs typeface="News Cycle"/>
              <a:sym typeface="News Cycle"/>
            </a:endParaRPr>
          </a:p>
          <a:p>
            <a:pPr marL="12700">
              <a:lnSpc>
                <a:spcPct val="115000"/>
              </a:lnSpc>
              <a:spcBef>
                <a:spcPts val="100"/>
              </a:spcBef>
            </a:pPr>
            <a:r>
              <a:rPr lang="es-CL" sz="2400" dirty="0" err="1">
                <a:solidFill>
                  <a:srgbClr val="999999"/>
                </a:solidFill>
                <a:latin typeface="News Cycle"/>
                <a:ea typeface="News Cycle"/>
                <a:cs typeface="News Cycle"/>
                <a:sym typeface="News Cycle"/>
              </a:rPr>
              <a:t>Weekly</a:t>
            </a:r>
            <a:r>
              <a:rPr lang="es-CL" sz="2400" dirty="0">
                <a:solidFill>
                  <a:srgbClr val="999999"/>
                </a:solidFill>
                <a:latin typeface="News Cycle"/>
                <a:ea typeface="News Cycle"/>
                <a:cs typeface="News Cycle"/>
                <a:sym typeface="News Cycle"/>
              </a:rPr>
              <a:t> </a:t>
            </a:r>
            <a:r>
              <a:rPr lang="es-CL" sz="2400" dirty="0" err="1">
                <a:solidFill>
                  <a:srgbClr val="999999"/>
                </a:solidFill>
                <a:latin typeface="News Cycle"/>
                <a:ea typeface="News Cycle"/>
                <a:cs typeface="News Cycle"/>
                <a:sym typeface="News Cycle"/>
              </a:rPr>
              <a:t>schedule</a:t>
            </a:r>
            <a:br>
              <a:rPr lang="en" sz="2400" dirty="0">
                <a:solidFill>
                  <a:srgbClr val="999999"/>
                </a:solidFill>
                <a:latin typeface="News Cycle"/>
                <a:ea typeface="News Cycle"/>
                <a:cs typeface="News Cycle"/>
                <a:sym typeface="News Cycle"/>
              </a:rPr>
            </a:br>
            <a:endParaRPr sz="2400" dirty="0">
              <a:solidFill>
                <a:srgbClr val="999999"/>
              </a:solidFill>
              <a:latin typeface="News Cycle"/>
              <a:ea typeface="News Cycle"/>
              <a:cs typeface="News Cycle"/>
              <a:sym typeface="News Cycle"/>
            </a:endParaRPr>
          </a:p>
        </p:txBody>
      </p:sp>
      <p:pic>
        <p:nvPicPr>
          <p:cNvPr id="473" name="Google Shape;473;p90" descr="https://lh4.googleusercontent.com/8ekLhl9J5YjPBTioPyIpXAgbTxcWT7sMTKrPgU2x90rBYprZ1UVU1HaBNhcsXA3jOCwO5QsIVyrA1xzwLMYkGJ7lMQ-PGl93hKue8IA8qKBm8uOQ1EkkBsvoTX9GXu0XWoTHufM8aaw"/>
          <p:cNvPicPr preferRelativeResize="0"/>
          <p:nvPr/>
        </p:nvPicPr>
        <p:blipFill rotWithShape="1">
          <a:blip r:embed="rId3">
            <a:alphaModFix/>
          </a:blip>
          <a:srcRect/>
          <a:stretch/>
        </p:blipFill>
        <p:spPr>
          <a:xfrm>
            <a:off x="7600635" y="-536"/>
            <a:ext cx="1570184" cy="824347"/>
          </a:xfrm>
          <a:prstGeom prst="rect">
            <a:avLst/>
          </a:prstGeom>
          <a:noFill/>
          <a:ln>
            <a:noFill/>
          </a:ln>
        </p:spPr>
      </p:pic>
      <p:sp>
        <p:nvSpPr>
          <p:cNvPr id="474" name="Google Shape;474;p90"/>
          <p:cNvSpPr txBox="1"/>
          <p:nvPr/>
        </p:nvSpPr>
        <p:spPr>
          <a:xfrm>
            <a:off x="4838850" y="1158013"/>
            <a:ext cx="38187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00B2E6"/>
              </a:solidFill>
              <a:latin typeface="News Cycle"/>
              <a:ea typeface="News Cycle"/>
              <a:cs typeface="News Cycle"/>
              <a:sym typeface="News Cycle"/>
            </a:endParaRPr>
          </a:p>
        </p:txBody>
      </p:sp>
      <p:pic>
        <p:nvPicPr>
          <p:cNvPr id="5" name="Imagen 4">
            <a:extLst>
              <a:ext uri="{FF2B5EF4-FFF2-40B4-BE49-F238E27FC236}">
                <a16:creationId xmlns:a16="http://schemas.microsoft.com/office/drawing/2014/main" id="{A2F3E46F-6448-4C1A-8C98-B25B5AAE2786}"/>
              </a:ext>
            </a:extLst>
          </p:cNvPr>
          <p:cNvPicPr>
            <a:picLocks noChangeAspect="1"/>
          </p:cNvPicPr>
          <p:nvPr/>
        </p:nvPicPr>
        <p:blipFill rotWithShape="1">
          <a:blip r:embed="rId4"/>
          <a:srcRect l="1384" t="25630" r="35114" b="9630"/>
          <a:stretch/>
        </p:blipFill>
        <p:spPr>
          <a:xfrm>
            <a:off x="980685" y="1024456"/>
            <a:ext cx="7182630" cy="4119044"/>
          </a:xfrm>
          <a:prstGeom prst="rect">
            <a:avLst/>
          </a:prstGeom>
        </p:spPr>
      </p:pic>
    </p:spTree>
    <p:extLst>
      <p:ext uri="{BB962C8B-B14F-4D97-AF65-F5344CB8AC3E}">
        <p14:creationId xmlns:p14="http://schemas.microsoft.com/office/powerpoint/2010/main" val="2175346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cxnSp>
        <p:nvCxnSpPr>
          <p:cNvPr id="470" name="Google Shape;470;p90"/>
          <p:cNvCxnSpPr/>
          <p:nvPr/>
        </p:nvCxnSpPr>
        <p:spPr>
          <a:xfrm flipH="1">
            <a:off x="6975" y="971000"/>
            <a:ext cx="6900" cy="916200"/>
          </a:xfrm>
          <a:prstGeom prst="straightConnector1">
            <a:avLst/>
          </a:prstGeom>
          <a:noFill/>
          <a:ln w="28575" cap="flat" cmpd="sng">
            <a:solidFill>
              <a:srgbClr val="02B3E4"/>
            </a:solidFill>
            <a:prstDash val="solid"/>
            <a:round/>
            <a:headEnd type="none" w="med" len="med"/>
            <a:tailEnd type="none" w="med" len="med"/>
          </a:ln>
        </p:spPr>
      </p:cxnSp>
      <p:pic>
        <p:nvPicPr>
          <p:cNvPr id="471" name="Google Shape;471;p90" descr="https://lh4.googleusercontent.com/8ekLhl9J5YjPBTioPyIpXAgbTxcWT7sMTKrPgU2x90rBYprZ1UVU1HaBNhcsXA3jOCwO5QsIVyrA1xzwLMYkGJ7lMQ-PGl93hKue8IA8qKBm8uOQ1EkkBsvoTX9GXu0XWoTHufM8aaw"/>
          <p:cNvPicPr preferRelativeResize="0"/>
          <p:nvPr/>
        </p:nvPicPr>
        <p:blipFill rotWithShape="1">
          <a:blip r:embed="rId3">
            <a:alphaModFix/>
          </a:blip>
          <a:srcRect/>
          <a:stretch/>
        </p:blipFill>
        <p:spPr>
          <a:xfrm>
            <a:off x="7524435" y="75664"/>
            <a:ext cx="1570184" cy="824347"/>
          </a:xfrm>
          <a:prstGeom prst="rect">
            <a:avLst/>
          </a:prstGeom>
          <a:noFill/>
          <a:ln>
            <a:noFill/>
          </a:ln>
        </p:spPr>
      </p:pic>
      <p:sp>
        <p:nvSpPr>
          <p:cNvPr id="472" name="Google Shape;472;p90"/>
          <p:cNvSpPr/>
          <p:nvPr/>
        </p:nvSpPr>
        <p:spPr>
          <a:xfrm>
            <a:off x="0" y="0"/>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a:lnSpc>
                <a:spcPct val="115000"/>
              </a:lnSpc>
              <a:spcBef>
                <a:spcPts val="100"/>
              </a:spcBef>
            </a:pPr>
            <a:endParaRPr lang="es-CL" sz="2400" dirty="0">
              <a:solidFill>
                <a:srgbClr val="999999"/>
              </a:solidFill>
              <a:latin typeface="News Cycle"/>
              <a:ea typeface="News Cycle"/>
              <a:cs typeface="News Cycle"/>
              <a:sym typeface="News Cycle"/>
            </a:endParaRPr>
          </a:p>
          <a:p>
            <a:pPr marL="12700">
              <a:lnSpc>
                <a:spcPct val="115000"/>
              </a:lnSpc>
              <a:spcBef>
                <a:spcPts val="100"/>
              </a:spcBef>
            </a:pPr>
            <a:endParaRPr lang="es-CL" sz="2400" dirty="0">
              <a:solidFill>
                <a:srgbClr val="999999"/>
              </a:solidFill>
              <a:latin typeface="News Cycle"/>
              <a:ea typeface="News Cycle"/>
              <a:cs typeface="News Cycle"/>
              <a:sym typeface="News Cycle"/>
            </a:endParaRPr>
          </a:p>
          <a:p>
            <a:pPr marL="12700">
              <a:lnSpc>
                <a:spcPct val="115000"/>
              </a:lnSpc>
              <a:spcBef>
                <a:spcPts val="100"/>
              </a:spcBef>
            </a:pPr>
            <a:r>
              <a:rPr lang="es-CL" sz="2400" dirty="0" err="1">
                <a:solidFill>
                  <a:srgbClr val="999999"/>
                </a:solidFill>
                <a:latin typeface="News Cycle"/>
                <a:ea typeface="News Cycle"/>
                <a:cs typeface="News Cycle"/>
                <a:sym typeface="News Cycle"/>
              </a:rPr>
              <a:t>Weekly</a:t>
            </a:r>
            <a:r>
              <a:rPr lang="es-CL" sz="2400" dirty="0">
                <a:solidFill>
                  <a:srgbClr val="999999"/>
                </a:solidFill>
                <a:latin typeface="News Cycle"/>
                <a:ea typeface="News Cycle"/>
                <a:cs typeface="News Cycle"/>
                <a:sym typeface="News Cycle"/>
              </a:rPr>
              <a:t> </a:t>
            </a:r>
            <a:r>
              <a:rPr lang="es-CL" sz="2400" dirty="0" err="1">
                <a:solidFill>
                  <a:srgbClr val="999999"/>
                </a:solidFill>
                <a:latin typeface="News Cycle"/>
                <a:ea typeface="News Cycle"/>
                <a:cs typeface="News Cycle"/>
                <a:sym typeface="News Cycle"/>
              </a:rPr>
              <a:t>schedule</a:t>
            </a:r>
            <a:br>
              <a:rPr lang="en" sz="2400" dirty="0">
                <a:solidFill>
                  <a:srgbClr val="999999"/>
                </a:solidFill>
                <a:latin typeface="News Cycle"/>
                <a:ea typeface="News Cycle"/>
                <a:cs typeface="News Cycle"/>
                <a:sym typeface="News Cycle"/>
              </a:rPr>
            </a:br>
            <a:endParaRPr sz="2400" dirty="0">
              <a:solidFill>
                <a:srgbClr val="999999"/>
              </a:solidFill>
              <a:latin typeface="News Cycle"/>
              <a:ea typeface="News Cycle"/>
              <a:cs typeface="News Cycle"/>
              <a:sym typeface="News Cycle"/>
            </a:endParaRPr>
          </a:p>
        </p:txBody>
      </p:sp>
      <p:pic>
        <p:nvPicPr>
          <p:cNvPr id="473" name="Google Shape;473;p90" descr="https://lh4.googleusercontent.com/8ekLhl9J5YjPBTioPyIpXAgbTxcWT7sMTKrPgU2x90rBYprZ1UVU1HaBNhcsXA3jOCwO5QsIVyrA1xzwLMYkGJ7lMQ-PGl93hKue8IA8qKBm8uOQ1EkkBsvoTX9GXu0XWoTHufM8aaw"/>
          <p:cNvPicPr preferRelativeResize="0"/>
          <p:nvPr/>
        </p:nvPicPr>
        <p:blipFill rotWithShape="1">
          <a:blip r:embed="rId3">
            <a:alphaModFix/>
          </a:blip>
          <a:srcRect/>
          <a:stretch/>
        </p:blipFill>
        <p:spPr>
          <a:xfrm>
            <a:off x="7600635" y="-536"/>
            <a:ext cx="1570184" cy="824347"/>
          </a:xfrm>
          <a:prstGeom prst="rect">
            <a:avLst/>
          </a:prstGeom>
          <a:noFill/>
          <a:ln>
            <a:noFill/>
          </a:ln>
        </p:spPr>
      </p:pic>
      <p:sp>
        <p:nvSpPr>
          <p:cNvPr id="474" name="Google Shape;474;p90"/>
          <p:cNvSpPr txBox="1"/>
          <p:nvPr/>
        </p:nvSpPr>
        <p:spPr>
          <a:xfrm>
            <a:off x="4838850" y="1158013"/>
            <a:ext cx="3818700" cy="25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b="1">
              <a:solidFill>
                <a:srgbClr val="00B2E6"/>
              </a:solidFill>
              <a:latin typeface="News Cycle"/>
              <a:ea typeface="News Cycle"/>
              <a:cs typeface="News Cycle"/>
              <a:sym typeface="News Cycle"/>
            </a:endParaRPr>
          </a:p>
        </p:txBody>
      </p:sp>
      <p:pic>
        <p:nvPicPr>
          <p:cNvPr id="2" name="Imagen 1">
            <a:extLst>
              <a:ext uri="{FF2B5EF4-FFF2-40B4-BE49-F238E27FC236}">
                <a16:creationId xmlns:a16="http://schemas.microsoft.com/office/drawing/2014/main" id="{F62B46DE-E54D-4062-9814-C5FD28F74BDB}"/>
              </a:ext>
            </a:extLst>
          </p:cNvPr>
          <p:cNvPicPr>
            <a:picLocks noChangeAspect="1"/>
          </p:cNvPicPr>
          <p:nvPr/>
        </p:nvPicPr>
        <p:blipFill rotWithShape="1">
          <a:blip r:embed="rId4"/>
          <a:srcRect l="1901" t="25333" r="35151" b="9926"/>
          <a:stretch/>
        </p:blipFill>
        <p:spPr>
          <a:xfrm>
            <a:off x="848866" y="1068787"/>
            <a:ext cx="6912570" cy="3999049"/>
          </a:xfrm>
          <a:prstGeom prst="rect">
            <a:avLst/>
          </a:prstGeom>
        </p:spPr>
      </p:pic>
    </p:spTree>
    <p:extLst>
      <p:ext uri="{BB962C8B-B14F-4D97-AF65-F5344CB8AC3E}">
        <p14:creationId xmlns:p14="http://schemas.microsoft.com/office/powerpoint/2010/main" val="590513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102"/>
          <p:cNvPicPr preferRelativeResize="0"/>
          <p:nvPr/>
        </p:nvPicPr>
        <p:blipFill>
          <a:blip r:embed="rId3">
            <a:alphaModFix/>
          </a:blip>
          <a:stretch>
            <a:fillRect/>
          </a:stretch>
        </p:blipFill>
        <p:spPr>
          <a:xfrm>
            <a:off x="0" y="878705"/>
            <a:ext cx="9144000" cy="3944120"/>
          </a:xfrm>
          <a:prstGeom prst="rect">
            <a:avLst/>
          </a:prstGeom>
          <a:noFill/>
          <a:ln>
            <a:noFill/>
          </a:ln>
        </p:spPr>
      </p:pic>
      <p:sp>
        <p:nvSpPr>
          <p:cNvPr id="631" name="Google Shape;631;p102"/>
          <p:cNvSpPr/>
          <p:nvPr/>
        </p:nvSpPr>
        <p:spPr>
          <a:xfrm>
            <a:off x="0" y="0"/>
            <a:ext cx="9144000" cy="8421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 sz="2400" b="1">
                <a:solidFill>
                  <a:srgbClr val="999999"/>
                </a:solidFill>
                <a:latin typeface="News Cycle"/>
                <a:ea typeface="News Cycle"/>
                <a:cs typeface="News Cycle"/>
                <a:sym typeface="News Cycle"/>
              </a:rPr>
            </a:br>
            <a:r>
              <a:rPr lang="en" sz="2400" b="1">
                <a:solidFill>
                  <a:srgbClr val="999999"/>
                </a:solidFill>
                <a:latin typeface="News Cycle"/>
                <a:ea typeface="News Cycle"/>
                <a:cs typeface="News Cycle"/>
                <a:sym typeface="News Cycle"/>
              </a:rPr>
              <a:t>        </a:t>
            </a:r>
            <a:br>
              <a:rPr lang="en" sz="2400" b="1">
                <a:solidFill>
                  <a:srgbClr val="999999"/>
                </a:solidFill>
                <a:latin typeface="News Cycle"/>
                <a:ea typeface="News Cycle"/>
                <a:cs typeface="News Cycle"/>
                <a:sym typeface="News Cycle"/>
              </a:rPr>
            </a:br>
            <a:r>
              <a:rPr lang="en" sz="2400" b="1">
                <a:solidFill>
                  <a:srgbClr val="999999"/>
                </a:solidFill>
                <a:latin typeface="News Cycle"/>
                <a:ea typeface="News Cycle"/>
                <a:cs typeface="News Cycle"/>
                <a:sym typeface="News Cycle"/>
              </a:rPr>
              <a:t>       </a:t>
            </a:r>
            <a:endParaRPr sz="2400" b="1">
              <a:solidFill>
                <a:srgbClr val="999999"/>
              </a:solidFill>
              <a:latin typeface="News Cycle"/>
              <a:ea typeface="News Cycle"/>
              <a:cs typeface="News Cycle"/>
              <a:sym typeface="News Cycle"/>
            </a:endParaRPr>
          </a:p>
          <a:p>
            <a:pPr marL="12700" lvl="0" indent="0" algn="l" rtl="0">
              <a:lnSpc>
                <a:spcPct val="115000"/>
              </a:lnSpc>
              <a:spcBef>
                <a:spcPts val="100"/>
              </a:spcBef>
              <a:spcAft>
                <a:spcPts val="0"/>
              </a:spcAft>
              <a:buNone/>
            </a:pPr>
            <a:r>
              <a:rPr lang="en" sz="2400" b="1">
                <a:solidFill>
                  <a:srgbClr val="999999"/>
                </a:solidFill>
                <a:latin typeface="News Cycle"/>
                <a:ea typeface="News Cycle"/>
                <a:cs typeface="News Cycle"/>
                <a:sym typeface="News Cycle"/>
              </a:rPr>
              <a:t>The end goal! </a:t>
            </a:r>
            <a:r>
              <a:rPr lang="en" sz="3600" b="1">
                <a:solidFill>
                  <a:srgbClr val="02B3E4"/>
                </a:solidFill>
                <a:latin typeface="Open Sans"/>
                <a:ea typeface="Open Sans"/>
                <a:cs typeface="Open Sans"/>
                <a:sym typeface="Open Sans"/>
              </a:rPr>
              <a:t>🚀</a:t>
            </a:r>
            <a:endParaRPr sz="2800">
              <a:solidFill>
                <a:schemeClr val="dk1"/>
              </a:solidFill>
            </a:endParaRPr>
          </a:p>
          <a:p>
            <a:pPr marL="12700" lvl="0" indent="0" algn="l" rtl="0">
              <a:lnSpc>
                <a:spcPct val="115000"/>
              </a:lnSpc>
              <a:spcBef>
                <a:spcPts val="100"/>
              </a:spcBef>
              <a:spcAft>
                <a:spcPts val="0"/>
              </a:spcAft>
              <a:buNone/>
            </a:pPr>
            <a:endParaRPr sz="2400" b="1">
              <a:solidFill>
                <a:srgbClr val="999999"/>
              </a:solidFill>
              <a:latin typeface="News Cycle"/>
              <a:ea typeface="News Cycle"/>
              <a:cs typeface="News Cycle"/>
              <a:sym typeface="News Cycle"/>
            </a:endParaRPr>
          </a:p>
          <a:p>
            <a:pPr marL="12700" lvl="0" indent="0" algn="l" rtl="0">
              <a:lnSpc>
                <a:spcPct val="115000"/>
              </a:lnSpc>
              <a:spcBef>
                <a:spcPts val="100"/>
              </a:spcBef>
              <a:spcAft>
                <a:spcPts val="0"/>
              </a:spcAft>
              <a:buNone/>
            </a:pPr>
            <a:endParaRPr sz="2400" b="1">
              <a:solidFill>
                <a:srgbClr val="999999"/>
              </a:solidFill>
              <a:latin typeface="News Cycle"/>
              <a:ea typeface="News Cycle"/>
              <a:cs typeface="News Cycle"/>
              <a:sym typeface="News Cycle"/>
            </a:endParaRPr>
          </a:p>
          <a:p>
            <a:pPr marL="0" lvl="0" indent="0" algn="l" rtl="0">
              <a:lnSpc>
                <a:spcPct val="115000"/>
              </a:lnSpc>
              <a:spcBef>
                <a:spcPts val="0"/>
              </a:spcBef>
              <a:spcAft>
                <a:spcPts val="0"/>
              </a:spcAft>
              <a:buNone/>
            </a:pPr>
            <a:endParaRPr sz="2400">
              <a:solidFill>
                <a:srgbClr val="999999"/>
              </a:solidFill>
              <a:latin typeface="News Cycle"/>
              <a:ea typeface="News Cycle"/>
              <a:cs typeface="News Cycle"/>
              <a:sym typeface="News Cycl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103"/>
          <p:cNvSpPr txBox="1">
            <a:spLocks noGrp="1"/>
          </p:cNvSpPr>
          <p:nvPr>
            <p:ph type="title"/>
          </p:nvPr>
        </p:nvSpPr>
        <p:spPr>
          <a:xfrm>
            <a:off x="180600" y="1255175"/>
            <a:ext cx="8782800" cy="9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latin typeface="News Cycle"/>
                <a:ea typeface="News Cycle"/>
                <a:cs typeface="News Cycle"/>
                <a:sym typeface="News Cycle"/>
              </a:rPr>
              <a:t>Udacity Team wishes you a very successful Learning Journey</a:t>
            </a:r>
            <a:endParaRPr dirty="0">
              <a:latin typeface="News Cycle"/>
              <a:ea typeface="News Cycle"/>
              <a:cs typeface="News Cycle"/>
              <a:sym typeface="News Cycle"/>
            </a:endParaRPr>
          </a:p>
          <a:p>
            <a:pPr marL="0" lvl="0" indent="0" algn="ctr" rtl="0">
              <a:lnSpc>
                <a:spcPct val="115000"/>
              </a:lnSpc>
              <a:spcBef>
                <a:spcPts val="0"/>
              </a:spcBef>
              <a:spcAft>
                <a:spcPts val="0"/>
              </a:spcAft>
              <a:buClr>
                <a:schemeClr val="dk1"/>
              </a:buClr>
              <a:buSzPts val="1100"/>
              <a:buFont typeface="Arial"/>
              <a:buNone/>
            </a:pPr>
            <a:endParaRPr sz="1100" dirty="0">
              <a:latin typeface="News Cycle"/>
              <a:ea typeface="News Cycle"/>
              <a:cs typeface="News Cycle"/>
              <a:sym typeface="News Cycle"/>
            </a:endParaRPr>
          </a:p>
          <a:p>
            <a:pPr marL="0" lvl="0" indent="0" algn="ctr" rtl="0">
              <a:spcBef>
                <a:spcPts val="0"/>
              </a:spcBef>
              <a:spcAft>
                <a:spcPts val="0"/>
              </a:spcAft>
              <a:buNone/>
            </a:pPr>
            <a:endParaRPr dirty="0">
              <a:latin typeface="News Cycle"/>
              <a:ea typeface="News Cycle"/>
              <a:cs typeface="News Cycle"/>
              <a:sym typeface="News Cycle"/>
            </a:endParaRPr>
          </a:p>
        </p:txBody>
      </p:sp>
      <p:sp>
        <p:nvSpPr>
          <p:cNvPr id="637" name="Google Shape;637;p103"/>
          <p:cNvSpPr/>
          <p:nvPr/>
        </p:nvSpPr>
        <p:spPr>
          <a:xfrm>
            <a:off x="3752099" y="2510692"/>
            <a:ext cx="1639800" cy="16461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400" dirty="0"/>
          </a:p>
        </p:txBody>
      </p:sp>
      <p:pic>
        <p:nvPicPr>
          <p:cNvPr id="638" name="Google Shape;638;p103" descr="https://lh4.googleusercontent.com/8ekLhl9J5YjPBTioPyIpXAgbTxcWT7sMTKrPgU2x90rBYprZ1UVU1HaBNhcsXA3jOCwO5QsIVyrA1xzwLMYkGJ7lMQ-PGl93hKue8IA8qKBm8uOQ1EkkBsvoTX9GXu0XWoTHufM8aaw"/>
          <p:cNvPicPr preferRelativeResize="0"/>
          <p:nvPr/>
        </p:nvPicPr>
        <p:blipFill rotWithShape="1">
          <a:blip r:embed="rId4">
            <a:alphaModFix/>
          </a:blip>
          <a:srcRect/>
          <a:stretch/>
        </p:blipFill>
        <p:spPr>
          <a:xfrm>
            <a:off x="7524435" y="75664"/>
            <a:ext cx="1570184" cy="82434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D3D4A"/>
        </a:solidFill>
        <a:effectLst/>
      </p:bgPr>
    </p:bg>
    <p:spTree>
      <p:nvGrpSpPr>
        <p:cNvPr id="1" name="Shape 626"/>
        <p:cNvGrpSpPr/>
        <p:nvPr/>
      </p:nvGrpSpPr>
      <p:grpSpPr>
        <a:xfrm>
          <a:off x="0" y="0"/>
          <a:ext cx="0" cy="0"/>
          <a:chOff x="0" y="0"/>
          <a:chExt cx="0" cy="0"/>
        </a:xfrm>
      </p:grpSpPr>
      <p:pic>
        <p:nvPicPr>
          <p:cNvPr id="627" name="Google Shape;627;p127"/>
          <p:cNvPicPr preferRelativeResize="0"/>
          <p:nvPr/>
        </p:nvPicPr>
        <p:blipFill rotWithShape="1">
          <a:blip r:embed="rId3">
            <a:alphaModFix/>
          </a:blip>
          <a:srcRect/>
          <a:stretch/>
        </p:blipFill>
        <p:spPr>
          <a:xfrm>
            <a:off x="2706850" y="1794600"/>
            <a:ext cx="3730325" cy="1554300"/>
          </a:xfrm>
          <a:prstGeom prst="rect">
            <a:avLst/>
          </a:prstGeom>
          <a:noFill/>
          <a:ln>
            <a:noFill/>
          </a:ln>
        </p:spPr>
      </p:pic>
      <p:sp>
        <p:nvSpPr>
          <p:cNvPr id="628" name="Google Shape;628;p127"/>
          <p:cNvSpPr txBox="1"/>
          <p:nvPr/>
        </p:nvSpPr>
        <p:spPr>
          <a:xfrm>
            <a:off x="1579338" y="4603175"/>
            <a:ext cx="5985300" cy="332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 sz="800" b="0" i="0" u="none" strike="noStrike" cap="none">
                <a:solidFill>
                  <a:srgbClr val="FFFFFF"/>
                </a:solidFill>
                <a:latin typeface="Open Sans Light"/>
                <a:ea typeface="Open Sans Light"/>
                <a:cs typeface="Open Sans Light"/>
                <a:sym typeface="Open Sans Light"/>
              </a:rPr>
              <a:t>© 20</a:t>
            </a:r>
            <a:r>
              <a:rPr lang="en" sz="800">
                <a:solidFill>
                  <a:srgbClr val="FFFFFF"/>
                </a:solidFill>
                <a:latin typeface="Open Sans Light"/>
                <a:ea typeface="Open Sans Light"/>
                <a:cs typeface="Open Sans Light"/>
                <a:sym typeface="Open Sans Light"/>
              </a:rPr>
              <a:t>20</a:t>
            </a:r>
            <a:r>
              <a:rPr lang="en" sz="800" b="0" i="0" u="none" strike="noStrike" cap="none">
                <a:solidFill>
                  <a:srgbClr val="FFFFFF"/>
                </a:solidFill>
                <a:latin typeface="Open Sans Light"/>
                <a:ea typeface="Open Sans Light"/>
                <a:cs typeface="Open Sans Light"/>
                <a:sym typeface="Open Sans Light"/>
              </a:rPr>
              <a:t>, Udacity. All rights reserved. </a:t>
            </a:r>
            <a:endParaRPr sz="800" b="0" i="0" u="none" strike="noStrike" cap="none" dirty="0">
              <a:solidFill>
                <a:srgbClr val="FFFFFF"/>
              </a:solidFill>
              <a:latin typeface="Open Sans Light"/>
              <a:ea typeface="Open Sans Light"/>
              <a:cs typeface="Open Sans Light"/>
              <a:sym typeface="Open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88"/>
          <p:cNvSpPr txBox="1">
            <a:spLocks noGrp="1"/>
          </p:cNvSpPr>
          <p:nvPr>
            <p:ph type="body" idx="1"/>
          </p:nvPr>
        </p:nvSpPr>
        <p:spPr>
          <a:xfrm>
            <a:off x="311700" y="712925"/>
            <a:ext cx="8010900" cy="421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dirty="0">
              <a:solidFill>
                <a:srgbClr val="666666"/>
              </a:solidFill>
              <a:latin typeface="News Cycle"/>
              <a:ea typeface="News Cycle"/>
              <a:cs typeface="News Cycle"/>
              <a:sym typeface="News Cycle"/>
            </a:endParaRPr>
          </a:p>
          <a:p>
            <a:pPr marL="0" lvl="0" indent="0" algn="ctr" rtl="0">
              <a:spcBef>
                <a:spcPts val="0"/>
              </a:spcBef>
              <a:spcAft>
                <a:spcPts val="0"/>
              </a:spcAft>
              <a:buNone/>
            </a:pPr>
            <a:br>
              <a:rPr lang="en" sz="1400" dirty="0">
                <a:solidFill>
                  <a:srgbClr val="434343"/>
                </a:solidFill>
                <a:latin typeface="News Cycle"/>
                <a:ea typeface="News Cycle"/>
                <a:cs typeface="News Cycle"/>
                <a:sym typeface="News Cycle"/>
              </a:rPr>
            </a:br>
            <a:r>
              <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rPr>
              <a:t>During the week, you are expected to work an estimated from </a:t>
            </a:r>
            <a:r>
              <a:rPr lang="en" sz="1400" i="1" u="sng" dirty="0">
                <a:solidFill>
                  <a:srgbClr val="434343"/>
                </a:solidFill>
                <a:latin typeface="Open Sans Light" panose="020B0604020202020204" charset="0"/>
                <a:ea typeface="Open Sans Light" panose="020B0604020202020204" charset="0"/>
                <a:cs typeface="Open Sans Light" panose="020B0604020202020204" charset="0"/>
                <a:sym typeface="News Cycle"/>
              </a:rPr>
              <a:t>10 - 15 hours</a:t>
            </a:r>
            <a:r>
              <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rPr>
              <a:t> on your Nanodegree classroom program on your own so that you are prepared for the following week’s session. </a:t>
            </a:r>
            <a:endParaRPr sz="1400" dirty="0">
              <a:solidFill>
                <a:srgbClr val="434343"/>
              </a:solidFill>
              <a:latin typeface="Open Sans Light" panose="020B0604020202020204" charset="0"/>
              <a:ea typeface="Open Sans Light" panose="020B0604020202020204" charset="0"/>
              <a:cs typeface="Open Sans Light" panose="020B0604020202020204" charset="0"/>
              <a:sym typeface="News Cycle"/>
            </a:endParaRPr>
          </a:p>
          <a:p>
            <a:pPr marL="0" lvl="0" indent="0" algn="l" rtl="0">
              <a:spcBef>
                <a:spcPts val="0"/>
              </a:spcBef>
              <a:spcAft>
                <a:spcPts val="0"/>
              </a:spcAft>
              <a:buNone/>
            </a:pPr>
            <a:br>
              <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rPr>
            </a:br>
            <a:br>
              <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rPr>
            </a:br>
            <a:br>
              <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rPr>
            </a:br>
            <a:endParaRPr sz="1400" dirty="0">
              <a:solidFill>
                <a:srgbClr val="434343"/>
              </a:solidFill>
              <a:latin typeface="Open Sans Light" panose="020B0604020202020204" charset="0"/>
              <a:ea typeface="Open Sans Light" panose="020B0604020202020204" charset="0"/>
              <a:cs typeface="Open Sans Light" panose="020B0604020202020204" charset="0"/>
              <a:sym typeface="News Cycle"/>
            </a:endParaRPr>
          </a:p>
          <a:p>
            <a:pPr marL="0" lvl="0" indent="0" algn="l" rtl="0">
              <a:spcBef>
                <a:spcPts val="0"/>
              </a:spcBef>
              <a:spcAft>
                <a:spcPts val="0"/>
              </a:spcAft>
              <a:buNone/>
            </a:pPr>
            <a:endParaRPr sz="1400" dirty="0">
              <a:solidFill>
                <a:srgbClr val="434343"/>
              </a:solidFill>
              <a:latin typeface="Open Sans Light" panose="020B0604020202020204" charset="0"/>
              <a:ea typeface="Open Sans Light" panose="020B0604020202020204" charset="0"/>
              <a:cs typeface="Open Sans Light" panose="020B0604020202020204" charset="0"/>
              <a:sym typeface="News Cycle"/>
            </a:endParaRPr>
          </a:p>
          <a:p>
            <a:pPr marL="0" lvl="0" indent="0" algn="ctr" rtl="0">
              <a:spcBef>
                <a:spcPts val="0"/>
              </a:spcBef>
              <a:spcAft>
                <a:spcPts val="0"/>
              </a:spcAft>
              <a:buNone/>
            </a:pPr>
            <a:br>
              <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rPr>
            </a:br>
            <a:br>
              <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rPr>
            </a:br>
            <a:endPar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endParaRPr>
          </a:p>
          <a:p>
            <a:pPr marL="0" lvl="0" indent="0" algn="ctr" rtl="0">
              <a:spcBef>
                <a:spcPts val="0"/>
              </a:spcBef>
              <a:spcAft>
                <a:spcPts val="0"/>
              </a:spcAft>
              <a:buNone/>
            </a:pPr>
            <a:r>
              <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rPr>
              <a:t>You have to watch your ND videos in your classroom, to start all you have to do is to log into your</a:t>
            </a:r>
            <a:r>
              <a:rPr lang="en" sz="1200" dirty="0">
                <a:solidFill>
                  <a:srgbClr val="222222"/>
                </a:solidFill>
                <a:uFill>
                  <a:noFill/>
                </a:uFill>
                <a:latin typeface="Open Sans Light" panose="020B0604020202020204" charset="0"/>
                <a:ea typeface="Open Sans Light" panose="020B0604020202020204" charset="0"/>
                <a:cs typeface="Open Sans Light" panose="020B0604020202020204" charset="0"/>
                <a:sym typeface="News Cycle"/>
                <a:hlinkClick r:id="rId3">
                  <a:extLst>
                    <a:ext uri="{A12FA001-AC4F-418D-AE19-62706E023703}">
                      <ahyp:hlinkClr xmlns:ahyp="http://schemas.microsoft.com/office/drawing/2018/hyperlinkcolor" val="tx"/>
                    </a:ext>
                  </a:extLst>
                </a:hlinkClick>
              </a:rPr>
              <a:t> </a:t>
            </a:r>
            <a:r>
              <a:rPr lang="en" sz="1400" u="sng" dirty="0">
                <a:solidFill>
                  <a:srgbClr val="1155CC"/>
                </a:solidFill>
                <a:latin typeface="Open Sans Light" panose="020B0604020202020204" charset="0"/>
                <a:ea typeface="Open Sans Light" panose="020B0604020202020204" charset="0"/>
                <a:cs typeface="Open Sans Light" panose="020B0604020202020204" charset="0"/>
                <a:sym typeface="News Cycle"/>
                <a:hlinkClick r:id="rId4">
                  <a:extLst>
                    <a:ext uri="{A12FA001-AC4F-418D-AE19-62706E023703}">
                      <ahyp:hlinkClr xmlns:ahyp="http://schemas.microsoft.com/office/drawing/2018/hyperlinkcolor" val="tx"/>
                    </a:ext>
                  </a:extLst>
                </a:hlinkClick>
              </a:rPr>
              <a:t>classroom.udacity.com</a:t>
            </a:r>
            <a:r>
              <a:rPr lang="en" sz="1200" dirty="0">
                <a:solidFill>
                  <a:srgbClr val="222222"/>
                </a:solidFill>
                <a:latin typeface="Open Sans Light" panose="020B0604020202020204" charset="0"/>
                <a:ea typeface="Open Sans Light" panose="020B0604020202020204" charset="0"/>
                <a:cs typeface="Open Sans Light" panose="020B0604020202020204" charset="0"/>
                <a:sym typeface="News Cycle"/>
              </a:rPr>
              <a:t> </a:t>
            </a:r>
            <a:r>
              <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rPr>
              <a:t>and get started your learning journey on the class right away.</a:t>
            </a:r>
            <a:endParaRPr sz="1400" dirty="0">
              <a:solidFill>
                <a:srgbClr val="434343"/>
              </a:solidFill>
              <a:latin typeface="Open Sans Light" panose="020B0604020202020204" charset="0"/>
              <a:ea typeface="Open Sans Light" panose="020B0604020202020204" charset="0"/>
              <a:cs typeface="Open Sans Light" panose="020B0604020202020204" charset="0"/>
              <a:sym typeface="News Cycle"/>
            </a:endParaRPr>
          </a:p>
          <a:p>
            <a:pPr marL="0" lvl="0" indent="0" algn="ctr" rtl="0">
              <a:spcBef>
                <a:spcPts val="0"/>
              </a:spcBef>
              <a:spcAft>
                <a:spcPts val="0"/>
              </a:spcAft>
              <a:buNone/>
            </a:pPr>
            <a:endParaRPr sz="1400" dirty="0">
              <a:solidFill>
                <a:srgbClr val="434343"/>
              </a:solidFill>
              <a:latin typeface="Open Sans Light" panose="020B0604020202020204" charset="0"/>
              <a:ea typeface="Open Sans Light" panose="020B0604020202020204" charset="0"/>
              <a:cs typeface="Open Sans Light" panose="020B0604020202020204" charset="0"/>
              <a:sym typeface="News Cycle"/>
            </a:endParaRPr>
          </a:p>
          <a:p>
            <a:pPr marL="0" lvl="0" indent="0" algn="ctr" rtl="0">
              <a:spcBef>
                <a:spcPts val="0"/>
              </a:spcBef>
              <a:spcAft>
                <a:spcPts val="0"/>
              </a:spcAft>
              <a:buNone/>
            </a:pPr>
            <a:r>
              <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rPr>
              <a:t>Watch this </a:t>
            </a:r>
            <a:r>
              <a:rPr lang="en" sz="1400" u="sng" dirty="0">
                <a:solidFill>
                  <a:srgbClr val="1155CC"/>
                </a:solidFill>
                <a:latin typeface="Open Sans Light" panose="020B0604020202020204" charset="0"/>
                <a:ea typeface="Open Sans Light" panose="020B0604020202020204" charset="0"/>
                <a:cs typeface="Open Sans Light" panose="020B0604020202020204" charset="0"/>
                <a:sym typeface="News Cycle"/>
                <a:hlinkClick r:id="rId5">
                  <a:extLst>
                    <a:ext uri="{A12FA001-AC4F-418D-AE19-62706E023703}">
                      <ahyp:hlinkClr xmlns:ahyp="http://schemas.microsoft.com/office/drawing/2018/hyperlinkcolor" val="tx"/>
                    </a:ext>
                  </a:extLst>
                </a:hlinkClick>
              </a:rPr>
              <a:t>video</a:t>
            </a:r>
            <a:r>
              <a:rPr lang="en" sz="1400" dirty="0">
                <a:solidFill>
                  <a:srgbClr val="434343"/>
                </a:solidFill>
                <a:latin typeface="Open Sans Light" panose="020B0604020202020204" charset="0"/>
                <a:ea typeface="Open Sans Light" panose="020B0604020202020204" charset="0"/>
                <a:cs typeface="Open Sans Light" panose="020B0604020202020204" charset="0"/>
                <a:sym typeface="News Cycle"/>
              </a:rPr>
              <a:t> to know more about your classroom experience.</a:t>
            </a:r>
            <a:endParaRPr sz="1400" dirty="0">
              <a:solidFill>
                <a:srgbClr val="434343"/>
              </a:solidFill>
              <a:latin typeface="Open Sans Light" panose="020B0604020202020204" charset="0"/>
              <a:ea typeface="Open Sans Light" panose="020B0604020202020204" charset="0"/>
              <a:cs typeface="Open Sans Light" panose="020B0604020202020204" charset="0"/>
              <a:sym typeface="News Cycle"/>
            </a:endParaRPr>
          </a:p>
          <a:p>
            <a:pPr marL="0" lvl="0" indent="0" algn="l" rtl="0">
              <a:spcBef>
                <a:spcPts val="0"/>
              </a:spcBef>
              <a:spcAft>
                <a:spcPts val="0"/>
              </a:spcAft>
              <a:buNone/>
            </a:pPr>
            <a:endParaRPr sz="1400" dirty="0">
              <a:solidFill>
                <a:srgbClr val="434343"/>
              </a:solidFill>
              <a:latin typeface="Open Sans Light" panose="020B0604020202020204" charset="0"/>
              <a:ea typeface="Open Sans Light" panose="020B0604020202020204" charset="0"/>
              <a:cs typeface="Open Sans Light" panose="020B0604020202020204" charset="0"/>
              <a:sym typeface="News Cycle"/>
            </a:endParaRPr>
          </a:p>
          <a:p>
            <a:pPr marL="0" lvl="0" indent="0" algn="l" rtl="0">
              <a:spcBef>
                <a:spcPts val="0"/>
              </a:spcBef>
              <a:spcAft>
                <a:spcPts val="0"/>
              </a:spcAft>
              <a:buNone/>
            </a:pPr>
            <a:endParaRPr sz="1400" dirty="0">
              <a:solidFill>
                <a:srgbClr val="434343"/>
              </a:solidFill>
              <a:latin typeface="News Cycle"/>
              <a:ea typeface="News Cycle"/>
              <a:cs typeface="News Cycle"/>
              <a:sym typeface="News Cycle"/>
            </a:endParaRPr>
          </a:p>
        </p:txBody>
      </p:sp>
      <p:cxnSp>
        <p:nvCxnSpPr>
          <p:cNvPr id="449" name="Google Shape;449;p88"/>
          <p:cNvCxnSpPr/>
          <p:nvPr/>
        </p:nvCxnSpPr>
        <p:spPr>
          <a:xfrm flipH="1">
            <a:off x="6975" y="971000"/>
            <a:ext cx="6900" cy="916200"/>
          </a:xfrm>
          <a:prstGeom prst="straightConnector1">
            <a:avLst/>
          </a:prstGeom>
          <a:noFill/>
          <a:ln w="28575" cap="flat" cmpd="sng">
            <a:solidFill>
              <a:srgbClr val="02B3E4"/>
            </a:solidFill>
            <a:prstDash val="solid"/>
            <a:round/>
            <a:headEnd type="none" w="med" len="med"/>
            <a:tailEnd type="none" w="med" len="med"/>
          </a:ln>
        </p:spPr>
      </p:cxnSp>
      <p:pic>
        <p:nvPicPr>
          <p:cNvPr id="450" name="Google Shape;450;p88" descr="https://lh4.googleusercontent.com/8ekLhl9J5YjPBTioPyIpXAgbTxcWT7sMTKrPgU2x90rBYprZ1UVU1HaBNhcsXA3jOCwO5QsIVyrA1xzwLMYkGJ7lMQ-PGl93hKue8IA8qKBm8uOQ1EkkBsvoTX9GXu0XWoTHufM8aaw"/>
          <p:cNvPicPr preferRelativeResize="0"/>
          <p:nvPr/>
        </p:nvPicPr>
        <p:blipFill rotWithShape="1">
          <a:blip r:embed="rId6">
            <a:alphaModFix/>
          </a:blip>
          <a:srcRect/>
          <a:stretch/>
        </p:blipFill>
        <p:spPr>
          <a:xfrm>
            <a:off x="7524435" y="75664"/>
            <a:ext cx="1570184" cy="824347"/>
          </a:xfrm>
          <a:prstGeom prst="rect">
            <a:avLst/>
          </a:prstGeom>
          <a:noFill/>
          <a:ln>
            <a:noFill/>
          </a:ln>
        </p:spPr>
      </p:pic>
      <p:pic>
        <p:nvPicPr>
          <p:cNvPr id="451" name="Google Shape;451;p88"/>
          <p:cNvPicPr preferRelativeResize="0"/>
          <p:nvPr/>
        </p:nvPicPr>
        <p:blipFill>
          <a:blip r:embed="rId7">
            <a:alphaModFix/>
          </a:blip>
          <a:stretch>
            <a:fillRect/>
          </a:stretch>
        </p:blipFill>
        <p:spPr>
          <a:xfrm>
            <a:off x="1117374" y="2065075"/>
            <a:ext cx="6909252" cy="1514899"/>
          </a:xfrm>
          <a:prstGeom prst="rect">
            <a:avLst/>
          </a:prstGeom>
          <a:noFill/>
          <a:ln>
            <a:noFill/>
          </a:ln>
        </p:spPr>
      </p:pic>
      <p:sp>
        <p:nvSpPr>
          <p:cNvPr id="454" name="Google Shape;454;p88"/>
          <p:cNvSpPr/>
          <p:nvPr/>
        </p:nvSpPr>
        <p:spPr>
          <a:xfrm>
            <a:off x="0" y="0"/>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 sz="2400" dirty="0">
                <a:solidFill>
                  <a:srgbClr val="999999"/>
                </a:solidFill>
                <a:latin typeface="News Cycle"/>
                <a:ea typeface="News Cycle"/>
                <a:cs typeface="News Cycle"/>
                <a:sym typeface="News Cycle"/>
              </a:rPr>
            </a:br>
            <a:r>
              <a:rPr lang="en" sz="2400" dirty="0">
                <a:solidFill>
                  <a:srgbClr val="999999"/>
                </a:solidFill>
                <a:latin typeface="News Cycle"/>
                <a:ea typeface="News Cycle"/>
                <a:cs typeface="News Cycle"/>
                <a:sym typeface="News Cycle"/>
              </a:rPr>
              <a:t> What do we expect from you?</a:t>
            </a:r>
            <a:endParaRPr sz="2400" dirty="0">
              <a:solidFill>
                <a:srgbClr val="999999"/>
              </a:solidFill>
              <a:latin typeface="News Cycle"/>
              <a:ea typeface="News Cycle"/>
              <a:cs typeface="News Cycle"/>
              <a:sym typeface="News Cycle"/>
            </a:endParaRPr>
          </a:p>
        </p:txBody>
      </p:sp>
      <p:pic>
        <p:nvPicPr>
          <p:cNvPr id="455" name="Google Shape;455;p88" descr="https://lh4.googleusercontent.com/8ekLhl9J5YjPBTioPyIpXAgbTxcWT7sMTKrPgU2x90rBYprZ1UVU1HaBNhcsXA3jOCwO5QsIVyrA1xzwLMYkGJ7lMQ-PGl93hKue8IA8qKBm8uOQ1EkkBsvoTX9GXu0XWoTHufM8aaw"/>
          <p:cNvPicPr preferRelativeResize="0"/>
          <p:nvPr/>
        </p:nvPicPr>
        <p:blipFill rotWithShape="1">
          <a:blip r:embed="rId6">
            <a:alphaModFix/>
          </a:blip>
          <a:srcRect/>
          <a:stretch/>
        </p:blipFill>
        <p:spPr>
          <a:xfrm>
            <a:off x="7600635" y="-536"/>
            <a:ext cx="1570184" cy="8243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121"/>
          <p:cNvSpPr txBox="1"/>
          <p:nvPr/>
        </p:nvSpPr>
        <p:spPr>
          <a:xfrm>
            <a:off x="560250" y="862050"/>
            <a:ext cx="8023500" cy="57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a:solidFill>
                  <a:srgbClr val="666666"/>
                </a:solidFill>
                <a:highlight>
                  <a:srgbClr val="FFFFFF"/>
                </a:highlight>
                <a:latin typeface="Open Sans"/>
                <a:ea typeface="Open Sans"/>
                <a:cs typeface="Open Sans"/>
                <a:sym typeface="Open Sans"/>
              </a:rPr>
              <a:t>Learn programming skills needed to uncover patterns and insights in large data sets.</a:t>
            </a:r>
            <a:endParaRPr dirty="0">
              <a:solidFill>
                <a:srgbClr val="666666"/>
              </a:solidFill>
              <a:latin typeface="Open Sans Light"/>
              <a:ea typeface="Open Sans Light"/>
              <a:cs typeface="Open Sans Light"/>
              <a:sym typeface="Open Sans Light"/>
            </a:endParaRPr>
          </a:p>
        </p:txBody>
      </p:sp>
      <p:sp>
        <p:nvSpPr>
          <p:cNvPr id="525" name="Google Shape;525;p121"/>
          <p:cNvSpPr/>
          <p:nvPr/>
        </p:nvSpPr>
        <p:spPr>
          <a:xfrm>
            <a:off x="601175" y="1485375"/>
            <a:ext cx="1703100" cy="3148800"/>
          </a:xfrm>
          <a:prstGeom prst="rect">
            <a:avLst/>
          </a:prstGeom>
          <a:noFill/>
          <a:ln w="9525" cap="flat" cmpd="sng">
            <a:solidFill>
              <a:srgbClr val="00B2E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400" b="0" i="0" u="none" strike="noStrike" cap="none" dirty="0">
              <a:solidFill>
                <a:srgbClr val="000000"/>
              </a:solidFill>
              <a:latin typeface="Arial"/>
              <a:ea typeface="Arial"/>
              <a:cs typeface="Arial"/>
              <a:sym typeface="Arial"/>
            </a:endParaRPr>
          </a:p>
        </p:txBody>
      </p:sp>
      <p:sp>
        <p:nvSpPr>
          <p:cNvPr id="526" name="Google Shape;526;p121"/>
          <p:cNvSpPr txBox="1"/>
          <p:nvPr/>
        </p:nvSpPr>
        <p:spPr>
          <a:xfrm>
            <a:off x="713075" y="1574750"/>
            <a:ext cx="1591200" cy="268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100" b="0" i="0" u="none" strike="noStrike" cap="none">
                <a:solidFill>
                  <a:srgbClr val="000000"/>
                </a:solidFill>
                <a:latin typeface="Open Sans Light"/>
                <a:ea typeface="Open Sans Light"/>
                <a:cs typeface="Open Sans Light"/>
                <a:sym typeface="Open Sans Light"/>
              </a:rPr>
              <a:t>Time: </a:t>
            </a:r>
            <a:endParaRPr sz="1100" b="0" i="0" u="none" strike="noStrike" cap="none" dirty="0">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None/>
            </a:pPr>
            <a:r>
              <a:rPr lang="en" sz="1200">
                <a:latin typeface="Open Sans"/>
                <a:ea typeface="Open Sans"/>
                <a:cs typeface="Open Sans"/>
                <a:sym typeface="Open Sans"/>
              </a:rPr>
              <a:t>4</a:t>
            </a:r>
            <a:r>
              <a:rPr lang="en" sz="1200" b="0" i="0" u="none" strike="noStrike" cap="none">
                <a:solidFill>
                  <a:srgbClr val="000000"/>
                </a:solidFill>
                <a:latin typeface="Open Sans"/>
                <a:ea typeface="Open Sans"/>
                <a:cs typeface="Open Sans"/>
                <a:sym typeface="Open Sans"/>
              </a:rPr>
              <a:t> months</a:t>
            </a:r>
            <a:endParaRPr sz="1200" b="0" i="0" u="none" strike="noStrike" cap="none"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200" b="0" i="0" u="none" strike="noStrike" cap="none" dirty="0">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None/>
            </a:pPr>
            <a:endParaRPr sz="1200" b="0" i="0" u="none" strike="noStrike" cap="none" dirty="0">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None/>
            </a:pPr>
            <a:r>
              <a:rPr lang="en" sz="1100" b="0" i="0" u="none" strike="noStrike" cap="none">
                <a:solidFill>
                  <a:srgbClr val="000000"/>
                </a:solidFill>
                <a:latin typeface="Open Sans Light"/>
                <a:ea typeface="Open Sans Light"/>
                <a:cs typeface="Open Sans Light"/>
                <a:sym typeface="Open Sans Light"/>
              </a:rPr>
              <a:t>Skill level:</a:t>
            </a:r>
            <a:endParaRPr sz="1100" b="0" i="0" u="none" strike="noStrike" cap="none" dirty="0">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None/>
            </a:pPr>
            <a:r>
              <a:rPr lang="en" sz="1200">
                <a:latin typeface="Open Sans"/>
                <a:ea typeface="Open Sans"/>
                <a:cs typeface="Open Sans"/>
                <a:sym typeface="Open Sans"/>
              </a:rPr>
              <a:t>Intermediate</a:t>
            </a:r>
            <a:endParaRPr sz="1200" b="0" i="0" u="none" strike="noStrike" cap="none" dirty="0">
              <a:solidFill>
                <a:srgbClr val="000000"/>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200" b="0" i="0" u="none" strike="noStrike" cap="none" dirty="0">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None/>
            </a:pPr>
            <a:endParaRPr sz="1200" b="0" i="0" u="none" strike="noStrike" cap="none" dirty="0">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None/>
            </a:pPr>
            <a:r>
              <a:rPr lang="en" sz="1100">
                <a:latin typeface="Open Sans Light"/>
                <a:ea typeface="Open Sans Light"/>
                <a:cs typeface="Open Sans Light"/>
                <a:sym typeface="Open Sans Light"/>
              </a:rPr>
              <a:t>Tools Used:</a:t>
            </a:r>
            <a:r>
              <a:rPr lang="en" sz="1200" b="0" i="0" u="none" strike="noStrike" cap="none">
                <a:solidFill>
                  <a:srgbClr val="000000"/>
                </a:solidFill>
                <a:latin typeface="Open Sans Light"/>
                <a:ea typeface="Open Sans Light"/>
                <a:cs typeface="Open Sans Light"/>
                <a:sym typeface="Open Sans Light"/>
              </a:rPr>
              <a:t> </a:t>
            </a:r>
            <a:endParaRPr sz="1200" b="0" i="0" u="none" strike="noStrike" cap="none" dirty="0">
              <a:solidFill>
                <a:srgbClr val="000000"/>
              </a:solidFill>
              <a:latin typeface="Open Sans Light"/>
              <a:ea typeface="Open Sans Light"/>
              <a:cs typeface="Open Sans Light"/>
              <a:sym typeface="Open Sans Light"/>
            </a:endParaRPr>
          </a:p>
          <a:p>
            <a:pPr marL="0" marR="0" lvl="0" indent="0" algn="l" rtl="0">
              <a:lnSpc>
                <a:spcPct val="100000"/>
              </a:lnSpc>
              <a:spcBef>
                <a:spcPts val="0"/>
              </a:spcBef>
              <a:spcAft>
                <a:spcPts val="0"/>
              </a:spcAft>
              <a:buNone/>
            </a:pPr>
            <a:endParaRPr sz="1200" dirty="0">
              <a:latin typeface="Open Sans"/>
              <a:ea typeface="Open Sans"/>
              <a:cs typeface="Open Sans"/>
              <a:sym typeface="Open Sans"/>
            </a:endParaRPr>
          </a:p>
          <a:p>
            <a:pPr marL="0" marR="0" lvl="0" indent="0" algn="l" rtl="0">
              <a:lnSpc>
                <a:spcPct val="100000"/>
              </a:lnSpc>
              <a:spcBef>
                <a:spcPts val="0"/>
              </a:spcBef>
              <a:spcAft>
                <a:spcPts val="0"/>
              </a:spcAft>
              <a:buNone/>
            </a:pPr>
            <a:endParaRPr sz="1200" b="0" i="0" u="none" strike="noStrike" cap="none" dirty="0">
              <a:solidFill>
                <a:srgbClr val="000000"/>
              </a:solidFill>
              <a:latin typeface="Open Sans Light"/>
              <a:ea typeface="Open Sans Light"/>
              <a:cs typeface="Open Sans Light"/>
              <a:sym typeface="Open Sans Light"/>
            </a:endParaRPr>
          </a:p>
        </p:txBody>
      </p:sp>
      <p:sp>
        <p:nvSpPr>
          <p:cNvPr id="527" name="Google Shape;527;p121"/>
          <p:cNvSpPr/>
          <p:nvPr/>
        </p:nvSpPr>
        <p:spPr>
          <a:xfrm>
            <a:off x="2455463" y="1481475"/>
            <a:ext cx="1925700" cy="3142500"/>
          </a:xfrm>
          <a:prstGeom prst="rect">
            <a:avLst/>
          </a:prstGeom>
          <a:solidFill>
            <a:srgbClr val="FAFBFC">
              <a:alpha val="70000"/>
            </a:srgbClr>
          </a:solidFill>
          <a:ln w="9525" cap="flat" cmpd="sng">
            <a:solidFill>
              <a:srgbClr val="E2E2E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900" dirty="0">
              <a:latin typeface="Open Sans Light"/>
              <a:ea typeface="Open Sans Light"/>
              <a:cs typeface="Open Sans Light"/>
              <a:sym typeface="Open Sans Light"/>
            </a:endParaRPr>
          </a:p>
        </p:txBody>
      </p:sp>
      <p:sp>
        <p:nvSpPr>
          <p:cNvPr id="528" name="Google Shape;528;p121"/>
          <p:cNvSpPr/>
          <p:nvPr/>
        </p:nvSpPr>
        <p:spPr>
          <a:xfrm>
            <a:off x="4465113" y="1481475"/>
            <a:ext cx="1925700" cy="3142500"/>
          </a:xfrm>
          <a:prstGeom prst="rect">
            <a:avLst/>
          </a:prstGeom>
          <a:solidFill>
            <a:srgbClr val="FAFBFC">
              <a:alpha val="70000"/>
            </a:srgbClr>
          </a:solidFill>
          <a:ln w="9525" cap="flat" cmpd="sng">
            <a:solidFill>
              <a:srgbClr val="E2E2E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9" name="Google Shape;529;p121"/>
          <p:cNvSpPr/>
          <p:nvPr/>
        </p:nvSpPr>
        <p:spPr>
          <a:xfrm>
            <a:off x="6474763" y="1481475"/>
            <a:ext cx="1925700" cy="3142500"/>
          </a:xfrm>
          <a:prstGeom prst="rect">
            <a:avLst/>
          </a:prstGeom>
          <a:solidFill>
            <a:srgbClr val="FAFBFC">
              <a:alpha val="70000"/>
            </a:srgbClr>
          </a:solidFill>
          <a:ln w="9525" cap="flat" cmpd="sng">
            <a:solidFill>
              <a:srgbClr val="E2E2E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30" name="Google Shape;530;p121"/>
          <p:cNvPicPr preferRelativeResize="0"/>
          <p:nvPr/>
        </p:nvPicPr>
        <p:blipFill>
          <a:blip r:embed="rId3">
            <a:alphaModFix amt="70000"/>
          </a:blip>
          <a:stretch>
            <a:fillRect/>
          </a:stretch>
        </p:blipFill>
        <p:spPr>
          <a:xfrm>
            <a:off x="2455462" y="1481475"/>
            <a:ext cx="1925700" cy="286801"/>
          </a:xfrm>
          <a:prstGeom prst="rect">
            <a:avLst/>
          </a:prstGeom>
          <a:noFill/>
          <a:ln>
            <a:noFill/>
          </a:ln>
        </p:spPr>
      </p:pic>
      <p:pic>
        <p:nvPicPr>
          <p:cNvPr id="531" name="Google Shape;531;p121"/>
          <p:cNvPicPr preferRelativeResize="0"/>
          <p:nvPr/>
        </p:nvPicPr>
        <p:blipFill>
          <a:blip r:embed="rId3">
            <a:alphaModFix amt="70000"/>
          </a:blip>
          <a:stretch>
            <a:fillRect/>
          </a:stretch>
        </p:blipFill>
        <p:spPr>
          <a:xfrm>
            <a:off x="4465112" y="1481463"/>
            <a:ext cx="1925700" cy="286801"/>
          </a:xfrm>
          <a:prstGeom prst="rect">
            <a:avLst/>
          </a:prstGeom>
          <a:noFill/>
          <a:ln>
            <a:noFill/>
          </a:ln>
        </p:spPr>
      </p:pic>
      <p:pic>
        <p:nvPicPr>
          <p:cNvPr id="532" name="Google Shape;532;p121"/>
          <p:cNvPicPr preferRelativeResize="0"/>
          <p:nvPr/>
        </p:nvPicPr>
        <p:blipFill>
          <a:blip r:embed="rId3">
            <a:alphaModFix amt="70000"/>
          </a:blip>
          <a:stretch>
            <a:fillRect/>
          </a:stretch>
        </p:blipFill>
        <p:spPr>
          <a:xfrm>
            <a:off x="6474762" y="1481475"/>
            <a:ext cx="1925700" cy="286801"/>
          </a:xfrm>
          <a:prstGeom prst="rect">
            <a:avLst/>
          </a:prstGeom>
          <a:noFill/>
          <a:ln>
            <a:noFill/>
          </a:ln>
        </p:spPr>
      </p:pic>
      <p:sp>
        <p:nvSpPr>
          <p:cNvPr id="533" name="Google Shape;533;p121"/>
          <p:cNvSpPr txBox="1"/>
          <p:nvPr/>
        </p:nvSpPr>
        <p:spPr>
          <a:xfrm>
            <a:off x="2978325" y="1509518"/>
            <a:ext cx="8490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SemiBold"/>
                <a:ea typeface="Open Sans SemiBold"/>
                <a:cs typeface="Open Sans SemiBold"/>
                <a:sym typeface="Open Sans SemiBold"/>
              </a:rPr>
              <a:t>SKILLS</a:t>
            </a:r>
            <a:endParaRPr sz="1000" dirty="0">
              <a:solidFill>
                <a:srgbClr val="FFFFFF"/>
              </a:solidFill>
              <a:latin typeface="Open Sans SemiBold"/>
              <a:ea typeface="Open Sans SemiBold"/>
              <a:cs typeface="Open Sans SemiBold"/>
              <a:sym typeface="Open Sans SemiBold"/>
            </a:endParaRPr>
          </a:p>
        </p:txBody>
      </p:sp>
      <p:sp>
        <p:nvSpPr>
          <p:cNvPr id="534" name="Google Shape;534;p121"/>
          <p:cNvSpPr txBox="1"/>
          <p:nvPr/>
        </p:nvSpPr>
        <p:spPr>
          <a:xfrm>
            <a:off x="5003450" y="1509518"/>
            <a:ext cx="8490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SemiBold"/>
                <a:ea typeface="Open Sans SemiBold"/>
                <a:cs typeface="Open Sans SemiBold"/>
                <a:sym typeface="Open Sans SemiBold"/>
              </a:rPr>
              <a:t>COURSES</a:t>
            </a:r>
            <a:endParaRPr sz="1000" dirty="0">
              <a:solidFill>
                <a:srgbClr val="FFFFFF"/>
              </a:solidFill>
              <a:latin typeface="Open Sans SemiBold"/>
              <a:ea typeface="Open Sans SemiBold"/>
              <a:cs typeface="Open Sans SemiBold"/>
              <a:sym typeface="Open Sans SemiBold"/>
            </a:endParaRPr>
          </a:p>
        </p:txBody>
      </p:sp>
      <p:sp>
        <p:nvSpPr>
          <p:cNvPr id="535" name="Google Shape;535;p121"/>
          <p:cNvSpPr txBox="1"/>
          <p:nvPr/>
        </p:nvSpPr>
        <p:spPr>
          <a:xfrm>
            <a:off x="6669913" y="1509525"/>
            <a:ext cx="1535400" cy="23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Open Sans SemiBold"/>
                <a:ea typeface="Open Sans SemiBold"/>
                <a:cs typeface="Open Sans SemiBold"/>
                <a:sym typeface="Open Sans SemiBold"/>
              </a:rPr>
              <a:t>PROJECT PORTFOLIO</a:t>
            </a:r>
            <a:endParaRPr sz="1000" dirty="0">
              <a:solidFill>
                <a:srgbClr val="FFFFFF"/>
              </a:solidFill>
              <a:latin typeface="Open Sans SemiBold"/>
              <a:ea typeface="Open Sans SemiBold"/>
              <a:cs typeface="Open Sans SemiBold"/>
              <a:sym typeface="Open Sans SemiBold"/>
            </a:endParaRPr>
          </a:p>
        </p:txBody>
      </p:sp>
      <p:sp>
        <p:nvSpPr>
          <p:cNvPr id="536" name="Google Shape;536;p121"/>
          <p:cNvSpPr txBox="1"/>
          <p:nvPr/>
        </p:nvSpPr>
        <p:spPr>
          <a:xfrm>
            <a:off x="2470600" y="2011550"/>
            <a:ext cx="1895400" cy="22299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15000"/>
              </a:lnSpc>
              <a:spcBef>
                <a:spcPts val="0"/>
              </a:spcBef>
              <a:spcAft>
                <a:spcPts val="0"/>
              </a:spcAft>
              <a:buClr>
                <a:srgbClr val="9552E9"/>
              </a:buClr>
              <a:buSzPts val="1100"/>
              <a:buFont typeface="Open Sans Light"/>
              <a:buChar char="●"/>
            </a:pPr>
            <a:r>
              <a:rPr lang="en" sz="1100" dirty="0">
                <a:latin typeface="Open Sans Light"/>
                <a:ea typeface="Open Sans Light"/>
                <a:cs typeface="Open Sans Light"/>
                <a:sym typeface="Open Sans Light"/>
              </a:rPr>
              <a:t>Investigate a dataset using Python data analysis packages</a:t>
            </a:r>
            <a:endParaRPr sz="1100" dirty="0">
              <a:latin typeface="Open Sans Light"/>
              <a:ea typeface="Open Sans Light"/>
              <a:cs typeface="Open Sans Light"/>
              <a:sym typeface="Open Sans Light"/>
            </a:endParaRPr>
          </a:p>
          <a:p>
            <a:pPr marL="457200" marR="0" lvl="0" indent="-298450" algn="l" rtl="0">
              <a:lnSpc>
                <a:spcPct val="115000"/>
              </a:lnSpc>
              <a:spcBef>
                <a:spcPts val="1000"/>
              </a:spcBef>
              <a:spcAft>
                <a:spcPts val="0"/>
              </a:spcAft>
              <a:buClr>
                <a:srgbClr val="9552E9"/>
              </a:buClr>
              <a:buSzPts val="1100"/>
              <a:buFont typeface="Open Sans Light"/>
              <a:buChar char="●"/>
            </a:pPr>
            <a:r>
              <a:rPr lang="en" sz="1100" dirty="0">
                <a:latin typeface="Open Sans Light"/>
                <a:ea typeface="Open Sans Light"/>
                <a:cs typeface="Open Sans Light"/>
                <a:sym typeface="Open Sans Light"/>
              </a:rPr>
              <a:t>Gather, assess, and clean data for analysis</a:t>
            </a:r>
            <a:endParaRPr sz="1100" dirty="0">
              <a:latin typeface="Open Sans Light"/>
              <a:ea typeface="Open Sans Light"/>
              <a:cs typeface="Open Sans Light"/>
              <a:sym typeface="Open Sans Light"/>
            </a:endParaRPr>
          </a:p>
          <a:p>
            <a:pPr marL="457200" marR="0" lvl="0" indent="-298450" algn="l" rtl="0">
              <a:lnSpc>
                <a:spcPct val="115000"/>
              </a:lnSpc>
              <a:spcBef>
                <a:spcPts val="1000"/>
              </a:spcBef>
              <a:spcAft>
                <a:spcPts val="1000"/>
              </a:spcAft>
              <a:buClr>
                <a:srgbClr val="9552E9"/>
              </a:buClr>
              <a:buSzPts val="1100"/>
              <a:buFont typeface="Open Sans Light"/>
              <a:buChar char="●"/>
            </a:pPr>
            <a:r>
              <a:rPr lang="en" sz="1100" dirty="0">
                <a:latin typeface="Open Sans Light"/>
                <a:ea typeface="Open Sans Light"/>
                <a:cs typeface="Open Sans Light"/>
                <a:sym typeface="Open Sans Light"/>
              </a:rPr>
              <a:t>Manipulate data in a database using SQL</a:t>
            </a:r>
            <a:endParaRPr sz="1100" dirty="0">
              <a:latin typeface="Open Sans Light"/>
              <a:ea typeface="Open Sans Light"/>
              <a:cs typeface="Open Sans Light"/>
              <a:sym typeface="Open Sans Light"/>
            </a:endParaRPr>
          </a:p>
        </p:txBody>
      </p:sp>
      <p:sp>
        <p:nvSpPr>
          <p:cNvPr id="537" name="Google Shape;537;p121"/>
          <p:cNvSpPr txBox="1"/>
          <p:nvPr/>
        </p:nvSpPr>
        <p:spPr>
          <a:xfrm>
            <a:off x="4480250" y="2011550"/>
            <a:ext cx="1895400" cy="22299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50000"/>
              </a:lnSpc>
              <a:spcBef>
                <a:spcPts val="0"/>
              </a:spcBef>
              <a:spcAft>
                <a:spcPts val="0"/>
              </a:spcAft>
              <a:buClr>
                <a:srgbClr val="9552E9"/>
              </a:buClr>
              <a:buSzPts val="1100"/>
              <a:buFont typeface="Open Sans Light"/>
              <a:buChar char="●"/>
            </a:pPr>
            <a:r>
              <a:rPr lang="en" sz="1100">
                <a:latin typeface="Open Sans Light"/>
                <a:ea typeface="Open Sans Light"/>
                <a:cs typeface="Open Sans Light"/>
                <a:sym typeface="Open Sans Light"/>
              </a:rPr>
              <a:t>Introduction to Python</a:t>
            </a:r>
            <a:endParaRPr sz="1100" dirty="0">
              <a:latin typeface="Open Sans Light"/>
              <a:ea typeface="Open Sans Light"/>
              <a:cs typeface="Open Sans Light"/>
              <a:sym typeface="Open Sans Light"/>
            </a:endParaRPr>
          </a:p>
          <a:p>
            <a:pPr marL="457200" marR="0" lvl="0" indent="-298450" algn="l" rtl="0">
              <a:lnSpc>
                <a:spcPct val="150000"/>
              </a:lnSpc>
              <a:spcBef>
                <a:spcPts val="1000"/>
              </a:spcBef>
              <a:spcAft>
                <a:spcPts val="0"/>
              </a:spcAft>
              <a:buClr>
                <a:srgbClr val="9552E9"/>
              </a:buClr>
              <a:buSzPts val="1100"/>
              <a:buFont typeface="Open Sans Light"/>
              <a:buChar char="●"/>
            </a:pPr>
            <a:r>
              <a:rPr lang="en" sz="1100">
                <a:latin typeface="Open Sans Light"/>
                <a:ea typeface="Open Sans Light"/>
                <a:cs typeface="Open Sans Light"/>
                <a:sym typeface="Open Sans Light"/>
              </a:rPr>
              <a:t>Introduction to Data Analysis</a:t>
            </a:r>
            <a:endParaRPr sz="1100" dirty="0">
              <a:latin typeface="Open Sans Light"/>
              <a:ea typeface="Open Sans Light"/>
              <a:cs typeface="Open Sans Light"/>
              <a:sym typeface="Open Sans Light"/>
            </a:endParaRPr>
          </a:p>
          <a:p>
            <a:pPr marL="457200" marR="0" lvl="0" indent="-298450" algn="l" rtl="0">
              <a:lnSpc>
                <a:spcPct val="150000"/>
              </a:lnSpc>
              <a:spcBef>
                <a:spcPts val="1000"/>
              </a:spcBef>
              <a:spcAft>
                <a:spcPts val="0"/>
              </a:spcAft>
              <a:buClr>
                <a:srgbClr val="9552E9"/>
              </a:buClr>
              <a:buSzPts val="1100"/>
              <a:buFont typeface="Open Sans Light"/>
              <a:buChar char="●"/>
            </a:pPr>
            <a:r>
              <a:rPr lang="en" sz="1100">
                <a:latin typeface="Open Sans Light"/>
                <a:ea typeface="Open Sans Light"/>
                <a:cs typeface="Open Sans Light"/>
                <a:sym typeface="Open Sans Light"/>
              </a:rPr>
              <a:t>Data Wrangling</a:t>
            </a:r>
            <a:endParaRPr sz="1100" dirty="0">
              <a:latin typeface="Open Sans Light"/>
              <a:ea typeface="Open Sans Light"/>
              <a:cs typeface="Open Sans Light"/>
              <a:sym typeface="Open Sans Light"/>
            </a:endParaRPr>
          </a:p>
          <a:p>
            <a:pPr marL="457200" marR="0" lvl="0" indent="-298450" algn="l" rtl="0">
              <a:lnSpc>
                <a:spcPct val="150000"/>
              </a:lnSpc>
              <a:spcBef>
                <a:spcPts val="1000"/>
              </a:spcBef>
              <a:spcAft>
                <a:spcPts val="1000"/>
              </a:spcAft>
              <a:buClr>
                <a:srgbClr val="9552E9"/>
              </a:buClr>
              <a:buSzPts val="1100"/>
              <a:buFont typeface="Open Sans Light"/>
              <a:buChar char="●"/>
            </a:pPr>
            <a:r>
              <a:rPr lang="en" sz="1100">
                <a:latin typeface="Open Sans Light"/>
                <a:ea typeface="Open Sans Light"/>
                <a:cs typeface="Open Sans Light"/>
                <a:sym typeface="Open Sans Light"/>
              </a:rPr>
              <a:t>Introduction to SQL</a:t>
            </a:r>
            <a:endParaRPr sz="1100" i="0" u="none" strike="noStrike" cap="none" dirty="0">
              <a:solidFill>
                <a:srgbClr val="000000"/>
              </a:solidFill>
              <a:latin typeface="Open Sans Light"/>
              <a:ea typeface="Open Sans Light"/>
              <a:cs typeface="Open Sans Light"/>
              <a:sym typeface="Open Sans Light"/>
            </a:endParaRPr>
          </a:p>
        </p:txBody>
      </p:sp>
      <p:sp>
        <p:nvSpPr>
          <p:cNvPr id="538" name="Google Shape;538;p121"/>
          <p:cNvSpPr txBox="1"/>
          <p:nvPr/>
        </p:nvSpPr>
        <p:spPr>
          <a:xfrm>
            <a:off x="6398575" y="2011550"/>
            <a:ext cx="1895400" cy="22299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Clr>
                <a:srgbClr val="9552E9"/>
              </a:buClr>
              <a:buSzPts val="1100"/>
              <a:buFont typeface="Open Sans Light"/>
              <a:buChar char="●"/>
            </a:pPr>
            <a:r>
              <a:rPr lang="en" sz="1100">
                <a:latin typeface="Open Sans Light"/>
                <a:ea typeface="Open Sans Light"/>
                <a:cs typeface="Open Sans Light"/>
                <a:sym typeface="Open Sans Light"/>
              </a:rPr>
              <a:t>Explore Weather Trends</a:t>
            </a:r>
            <a:endParaRPr sz="1100" dirty="0">
              <a:latin typeface="Open Sans Light"/>
              <a:ea typeface="Open Sans Light"/>
              <a:cs typeface="Open Sans Light"/>
              <a:sym typeface="Open Sans Light"/>
            </a:endParaRPr>
          </a:p>
          <a:p>
            <a:pPr marL="457200" lvl="0" indent="-298450" algn="l" rtl="0">
              <a:lnSpc>
                <a:spcPct val="100000"/>
              </a:lnSpc>
              <a:spcBef>
                <a:spcPts val="800"/>
              </a:spcBef>
              <a:spcAft>
                <a:spcPts val="0"/>
              </a:spcAft>
              <a:buClr>
                <a:srgbClr val="9552E9"/>
              </a:buClr>
              <a:buSzPts val="1100"/>
              <a:buFont typeface="Open Sans Light"/>
              <a:buChar char="●"/>
            </a:pPr>
            <a:r>
              <a:rPr lang="en" sz="1100">
                <a:latin typeface="Open Sans Light"/>
                <a:ea typeface="Open Sans Light"/>
                <a:cs typeface="Open Sans Light"/>
                <a:sym typeface="Open Sans Light"/>
              </a:rPr>
              <a:t>Explore US Bikeshare Data</a:t>
            </a:r>
            <a:endParaRPr sz="1100" dirty="0">
              <a:latin typeface="Open Sans Light"/>
              <a:ea typeface="Open Sans Light"/>
              <a:cs typeface="Open Sans Light"/>
              <a:sym typeface="Open Sans Light"/>
            </a:endParaRPr>
          </a:p>
          <a:p>
            <a:pPr marL="457200" marR="0" lvl="0" indent="-298450" algn="l" rtl="0">
              <a:lnSpc>
                <a:spcPct val="100000"/>
              </a:lnSpc>
              <a:spcBef>
                <a:spcPts val="800"/>
              </a:spcBef>
              <a:spcAft>
                <a:spcPts val="0"/>
              </a:spcAft>
              <a:buClr>
                <a:srgbClr val="9552E9"/>
              </a:buClr>
              <a:buSzPts val="1100"/>
              <a:buFont typeface="Open Sans Light"/>
              <a:buChar char="●"/>
            </a:pPr>
            <a:r>
              <a:rPr lang="en" sz="1100">
                <a:latin typeface="Open Sans Light"/>
                <a:ea typeface="Open Sans Light"/>
                <a:cs typeface="Open Sans Light"/>
                <a:sym typeface="Open Sans Light"/>
              </a:rPr>
              <a:t>Investigate a Dataset</a:t>
            </a:r>
            <a:endParaRPr sz="1100" dirty="0">
              <a:latin typeface="Open Sans Light"/>
              <a:ea typeface="Open Sans Light"/>
              <a:cs typeface="Open Sans Light"/>
              <a:sym typeface="Open Sans Light"/>
            </a:endParaRPr>
          </a:p>
          <a:p>
            <a:pPr marL="457200" marR="0" lvl="0" indent="-298450" algn="l" rtl="0">
              <a:lnSpc>
                <a:spcPct val="100000"/>
              </a:lnSpc>
              <a:spcBef>
                <a:spcPts val="800"/>
              </a:spcBef>
              <a:spcAft>
                <a:spcPts val="0"/>
              </a:spcAft>
              <a:buClr>
                <a:srgbClr val="9552E9"/>
              </a:buClr>
              <a:buSzPts val="1100"/>
              <a:buFont typeface="Open Sans Light"/>
              <a:buChar char="●"/>
            </a:pPr>
            <a:r>
              <a:rPr lang="en" sz="1100">
                <a:latin typeface="Open Sans Light"/>
                <a:ea typeface="Open Sans Light"/>
                <a:cs typeface="Open Sans Light"/>
                <a:sym typeface="Open Sans Light"/>
              </a:rPr>
              <a:t>Wrangle and Analyze Data</a:t>
            </a:r>
            <a:endParaRPr sz="1100" dirty="0">
              <a:latin typeface="Open Sans Light"/>
              <a:ea typeface="Open Sans Light"/>
              <a:cs typeface="Open Sans Light"/>
              <a:sym typeface="Open Sans Light"/>
            </a:endParaRPr>
          </a:p>
          <a:p>
            <a:pPr marL="457200" marR="0" lvl="0" indent="-298450" algn="l" rtl="0">
              <a:lnSpc>
                <a:spcPct val="100000"/>
              </a:lnSpc>
              <a:spcBef>
                <a:spcPts val="800"/>
              </a:spcBef>
              <a:spcAft>
                <a:spcPts val="800"/>
              </a:spcAft>
              <a:buClr>
                <a:srgbClr val="9552E9"/>
              </a:buClr>
              <a:buSzPts val="1100"/>
              <a:buFont typeface="Open Sans Light"/>
              <a:buChar char="●"/>
            </a:pPr>
            <a:r>
              <a:rPr lang="en" sz="1100">
                <a:latin typeface="Open Sans Light"/>
                <a:ea typeface="Open Sans Light"/>
                <a:cs typeface="Open Sans Light"/>
                <a:sym typeface="Open Sans Light"/>
              </a:rPr>
              <a:t>Investigate a Relational Database</a:t>
            </a:r>
            <a:endParaRPr sz="1100" dirty="0">
              <a:latin typeface="Open Sans Light"/>
              <a:ea typeface="Open Sans Light"/>
              <a:cs typeface="Open Sans Light"/>
              <a:sym typeface="Open Sans Light"/>
            </a:endParaRPr>
          </a:p>
        </p:txBody>
      </p:sp>
      <p:pic>
        <p:nvPicPr>
          <p:cNvPr id="539" name="Google Shape;539;p121"/>
          <p:cNvPicPr preferRelativeResize="0"/>
          <p:nvPr/>
        </p:nvPicPr>
        <p:blipFill>
          <a:blip r:embed="rId4">
            <a:alphaModFix/>
          </a:blip>
          <a:stretch>
            <a:fillRect/>
          </a:stretch>
        </p:blipFill>
        <p:spPr>
          <a:xfrm>
            <a:off x="768474" y="3365000"/>
            <a:ext cx="494064" cy="572699"/>
          </a:xfrm>
          <a:prstGeom prst="rect">
            <a:avLst/>
          </a:prstGeom>
          <a:noFill/>
          <a:ln>
            <a:noFill/>
          </a:ln>
        </p:spPr>
      </p:pic>
      <p:pic>
        <p:nvPicPr>
          <p:cNvPr id="540" name="Google Shape;540;p121"/>
          <p:cNvPicPr preferRelativeResize="0"/>
          <p:nvPr/>
        </p:nvPicPr>
        <p:blipFill>
          <a:blip r:embed="rId5">
            <a:alphaModFix/>
          </a:blip>
          <a:stretch>
            <a:fillRect/>
          </a:stretch>
        </p:blipFill>
        <p:spPr>
          <a:xfrm>
            <a:off x="1317922" y="3765034"/>
            <a:ext cx="887225" cy="442625"/>
          </a:xfrm>
          <a:prstGeom prst="rect">
            <a:avLst/>
          </a:prstGeom>
          <a:noFill/>
          <a:ln>
            <a:noFill/>
          </a:ln>
        </p:spPr>
      </p:pic>
      <p:pic>
        <p:nvPicPr>
          <p:cNvPr id="541" name="Google Shape;541;p121"/>
          <p:cNvPicPr preferRelativeResize="0"/>
          <p:nvPr/>
        </p:nvPicPr>
        <p:blipFill>
          <a:blip r:embed="rId6">
            <a:alphaModFix/>
          </a:blip>
          <a:stretch>
            <a:fillRect/>
          </a:stretch>
        </p:blipFill>
        <p:spPr>
          <a:xfrm>
            <a:off x="713077" y="4255841"/>
            <a:ext cx="604848" cy="286800"/>
          </a:xfrm>
          <a:prstGeom prst="rect">
            <a:avLst/>
          </a:prstGeom>
          <a:noFill/>
          <a:ln>
            <a:noFill/>
          </a:ln>
        </p:spPr>
      </p:pic>
      <p:pic>
        <p:nvPicPr>
          <p:cNvPr id="21" name="Google Shape;450;p88" descr="https://lh4.googleusercontent.com/8ekLhl9J5YjPBTioPyIpXAgbTxcWT7sMTKrPgU2x90rBYprZ1UVU1HaBNhcsXA3jOCwO5QsIVyrA1xzwLMYkGJ7lMQ-PGl93hKue8IA8qKBm8uOQ1EkkBsvoTX9GXu0XWoTHufM8aaw">
            <a:extLst>
              <a:ext uri="{FF2B5EF4-FFF2-40B4-BE49-F238E27FC236}">
                <a16:creationId xmlns:a16="http://schemas.microsoft.com/office/drawing/2014/main" id="{65933C53-B845-42FB-8BB3-97433EEDEFE6}"/>
              </a:ext>
            </a:extLst>
          </p:cNvPr>
          <p:cNvPicPr preferRelativeResize="0"/>
          <p:nvPr/>
        </p:nvPicPr>
        <p:blipFill rotWithShape="1">
          <a:blip r:embed="rId7">
            <a:alphaModFix/>
          </a:blip>
          <a:srcRect/>
          <a:stretch/>
        </p:blipFill>
        <p:spPr>
          <a:xfrm>
            <a:off x="7524435" y="75664"/>
            <a:ext cx="1570184" cy="824347"/>
          </a:xfrm>
          <a:prstGeom prst="rect">
            <a:avLst/>
          </a:prstGeom>
          <a:noFill/>
          <a:ln>
            <a:noFill/>
          </a:ln>
        </p:spPr>
      </p:pic>
      <p:sp>
        <p:nvSpPr>
          <p:cNvPr id="22" name="Google Shape;454;p88">
            <a:extLst>
              <a:ext uri="{FF2B5EF4-FFF2-40B4-BE49-F238E27FC236}">
                <a16:creationId xmlns:a16="http://schemas.microsoft.com/office/drawing/2014/main" id="{FD3C3173-6AF2-4931-8DBB-80BCA7E09BC8}"/>
              </a:ext>
            </a:extLst>
          </p:cNvPr>
          <p:cNvSpPr/>
          <p:nvPr/>
        </p:nvSpPr>
        <p:spPr>
          <a:xfrm>
            <a:off x="0" y="0"/>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 sz="2400" dirty="0">
                <a:solidFill>
                  <a:srgbClr val="999999"/>
                </a:solidFill>
                <a:latin typeface="News Cycle"/>
                <a:ea typeface="News Cycle"/>
                <a:cs typeface="News Cycle"/>
                <a:sym typeface="News Cycle"/>
              </a:rPr>
            </a:br>
            <a:r>
              <a:rPr lang="en" sz="2400" dirty="0">
                <a:solidFill>
                  <a:srgbClr val="999999"/>
                </a:solidFill>
                <a:latin typeface="News Cycle"/>
                <a:ea typeface="News Cycle"/>
                <a:cs typeface="News Cycle"/>
                <a:sym typeface="News Cycle"/>
              </a:rPr>
              <a:t> Learning objectives</a:t>
            </a:r>
            <a:endParaRPr sz="2400" dirty="0">
              <a:solidFill>
                <a:srgbClr val="999999"/>
              </a:solidFill>
              <a:latin typeface="News Cycle"/>
              <a:ea typeface="News Cycle"/>
              <a:cs typeface="News Cycle"/>
              <a:sym typeface="News Cycle"/>
            </a:endParaRPr>
          </a:p>
        </p:txBody>
      </p:sp>
      <p:pic>
        <p:nvPicPr>
          <p:cNvPr id="23" name="Google Shape;455;p88" descr="https://lh4.googleusercontent.com/8ekLhl9J5YjPBTioPyIpXAgbTxcWT7sMTKrPgU2x90rBYprZ1UVU1HaBNhcsXA3jOCwO5QsIVyrA1xzwLMYkGJ7lMQ-PGl93hKue8IA8qKBm8uOQ1EkkBsvoTX9GXu0XWoTHufM8aaw">
            <a:extLst>
              <a:ext uri="{FF2B5EF4-FFF2-40B4-BE49-F238E27FC236}">
                <a16:creationId xmlns:a16="http://schemas.microsoft.com/office/drawing/2014/main" id="{69A6F4FD-D5BA-4814-9864-B1EB85DA1B4F}"/>
              </a:ext>
            </a:extLst>
          </p:cNvPr>
          <p:cNvPicPr preferRelativeResize="0"/>
          <p:nvPr/>
        </p:nvPicPr>
        <p:blipFill rotWithShape="1">
          <a:blip r:embed="rId7">
            <a:alphaModFix/>
          </a:blip>
          <a:srcRect/>
          <a:stretch/>
        </p:blipFill>
        <p:spPr>
          <a:xfrm>
            <a:off x="7600635" y="-536"/>
            <a:ext cx="1570184" cy="82434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122"/>
          <p:cNvPicPr preferRelativeResize="0"/>
          <p:nvPr/>
        </p:nvPicPr>
        <p:blipFill rotWithShape="1">
          <a:blip r:embed="rId3">
            <a:alphaModFix amt="35000"/>
          </a:blip>
          <a:srcRect l="428" b="16107"/>
          <a:stretch/>
        </p:blipFill>
        <p:spPr>
          <a:xfrm>
            <a:off x="-2" y="0"/>
            <a:ext cx="9144002" cy="5154649"/>
          </a:xfrm>
          <a:prstGeom prst="rect">
            <a:avLst/>
          </a:prstGeom>
          <a:noFill/>
          <a:ln>
            <a:noFill/>
          </a:ln>
        </p:spPr>
      </p:pic>
      <p:sp>
        <p:nvSpPr>
          <p:cNvPr id="547" name="Google Shape;547;p122"/>
          <p:cNvSpPr txBox="1"/>
          <p:nvPr/>
        </p:nvSpPr>
        <p:spPr>
          <a:xfrm>
            <a:off x="3156500" y="1419300"/>
            <a:ext cx="3417600" cy="10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Open Sans"/>
              <a:ea typeface="Open Sans"/>
              <a:cs typeface="Open Sans"/>
              <a:sym typeface="Open Sans"/>
            </a:endParaRPr>
          </a:p>
        </p:txBody>
      </p:sp>
      <p:sp>
        <p:nvSpPr>
          <p:cNvPr id="548" name="Google Shape;548;p122"/>
          <p:cNvSpPr txBox="1"/>
          <p:nvPr/>
        </p:nvSpPr>
        <p:spPr>
          <a:xfrm>
            <a:off x="1482000" y="1242875"/>
            <a:ext cx="6180000" cy="1390800"/>
          </a:xfrm>
          <a:prstGeom prst="rect">
            <a:avLst/>
          </a:prstGeom>
          <a:noFill/>
          <a:ln>
            <a:noFill/>
          </a:ln>
        </p:spPr>
        <p:txBody>
          <a:bodyPr spcFirstLastPara="1" wrap="square" lIns="0" tIns="0" rIns="0" bIns="0" anchor="b" anchorCtr="0">
            <a:noAutofit/>
          </a:bodyPr>
          <a:lstStyle/>
          <a:p>
            <a:pPr marL="0" lvl="0" indent="0" algn="ctr" rtl="0">
              <a:lnSpc>
                <a:spcPct val="120000"/>
              </a:lnSpc>
              <a:spcBef>
                <a:spcPts val="0"/>
              </a:spcBef>
              <a:spcAft>
                <a:spcPts val="0"/>
              </a:spcAft>
              <a:buNone/>
            </a:pPr>
            <a:r>
              <a:rPr lang="en" sz="4500" dirty="0">
                <a:solidFill>
                  <a:srgbClr val="FFFFFF"/>
                </a:solidFill>
                <a:latin typeface="Open Sans"/>
                <a:ea typeface="Open Sans"/>
                <a:cs typeface="Open Sans"/>
                <a:sym typeface="Open Sans"/>
              </a:rPr>
              <a:t>We want to know you!</a:t>
            </a:r>
            <a:endParaRPr sz="500" dirty="0">
              <a:solidFill>
                <a:srgbClr val="FFFFFF"/>
              </a:solidFill>
              <a:latin typeface="Open Sans"/>
              <a:ea typeface="Open Sans"/>
              <a:cs typeface="Open Sans"/>
              <a:sym typeface="Open Sans"/>
            </a:endParaRPr>
          </a:p>
        </p:txBody>
      </p:sp>
      <p:sp>
        <p:nvSpPr>
          <p:cNvPr id="549" name="Google Shape;549;p122"/>
          <p:cNvSpPr txBox="1"/>
          <p:nvPr/>
        </p:nvSpPr>
        <p:spPr>
          <a:xfrm>
            <a:off x="2431150" y="2696763"/>
            <a:ext cx="3614057" cy="1390800"/>
          </a:xfrm>
          <a:prstGeom prst="rect">
            <a:avLst/>
          </a:prstGeom>
          <a:solidFill>
            <a:srgbClr val="47ABB9">
              <a:tint val="66000"/>
              <a:satMod val="160000"/>
              <a:alpha val="80000"/>
            </a:srgbClr>
          </a:solidFill>
          <a:ln>
            <a:noFill/>
          </a:ln>
        </p:spPr>
        <p:txBody>
          <a:bodyPr spcFirstLastPara="1" wrap="square" lIns="19050" tIns="19050" rIns="19050" bIns="19050" anchor="t" anchorCtr="0">
            <a:noAutofit/>
          </a:bodyPr>
          <a:lstStyle/>
          <a:p>
            <a:pPr lvl="0" algn="ctr" rtl="0">
              <a:lnSpc>
                <a:spcPct val="131250"/>
              </a:lnSpc>
              <a:spcBef>
                <a:spcPts val="0"/>
              </a:spcBef>
              <a:spcAft>
                <a:spcPts val="0"/>
              </a:spcAft>
            </a:pPr>
            <a:r>
              <a:rPr lang="en" sz="2400" dirty="0">
                <a:solidFill>
                  <a:srgbClr val="FAFBFC"/>
                </a:solidFill>
                <a:latin typeface="Open Sans"/>
                <a:ea typeface="Open Sans"/>
                <a:cs typeface="Open Sans"/>
                <a:sym typeface="Open Sans"/>
              </a:rPr>
              <a:t>What is your name?</a:t>
            </a:r>
          </a:p>
          <a:p>
            <a:pPr lvl="0" algn="ctr" rtl="0">
              <a:lnSpc>
                <a:spcPct val="131250"/>
              </a:lnSpc>
              <a:spcBef>
                <a:spcPts val="0"/>
              </a:spcBef>
              <a:spcAft>
                <a:spcPts val="0"/>
              </a:spcAft>
            </a:pPr>
            <a:r>
              <a:rPr lang="en" sz="2400" dirty="0">
                <a:solidFill>
                  <a:srgbClr val="FAFBFC"/>
                </a:solidFill>
                <a:latin typeface="Open Sans"/>
                <a:ea typeface="Open Sans"/>
                <a:cs typeface="Open Sans"/>
                <a:sym typeface="Open Sans"/>
              </a:rPr>
              <a:t>What do you do?</a:t>
            </a:r>
          </a:p>
          <a:p>
            <a:pPr lvl="0" algn="ctr" rtl="0">
              <a:lnSpc>
                <a:spcPct val="131250"/>
              </a:lnSpc>
              <a:spcBef>
                <a:spcPts val="0"/>
              </a:spcBef>
              <a:spcAft>
                <a:spcPts val="0"/>
              </a:spcAft>
            </a:pPr>
            <a:r>
              <a:rPr lang="en" sz="2400" dirty="0">
                <a:solidFill>
                  <a:srgbClr val="FAFBFC"/>
                </a:solidFill>
                <a:latin typeface="Open Sans"/>
                <a:ea typeface="Open Sans"/>
                <a:cs typeface="Open Sans"/>
                <a:sym typeface="Open Sans"/>
              </a:rPr>
              <a:t>Why Data?</a:t>
            </a:r>
          </a:p>
          <a:p>
            <a:pPr marL="0" lvl="0" indent="0" algn="ctr" rtl="0">
              <a:lnSpc>
                <a:spcPct val="131250"/>
              </a:lnSpc>
              <a:spcBef>
                <a:spcPts val="0"/>
              </a:spcBef>
              <a:spcAft>
                <a:spcPts val="0"/>
              </a:spcAft>
              <a:buNone/>
            </a:pPr>
            <a:endParaRPr sz="500" dirty="0">
              <a:solidFill>
                <a:srgbClr val="FAFBFC"/>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123"/>
          <p:cNvPicPr preferRelativeResize="0"/>
          <p:nvPr/>
        </p:nvPicPr>
        <p:blipFill>
          <a:blip r:embed="rId3">
            <a:alphaModFix/>
          </a:blip>
          <a:stretch>
            <a:fillRect/>
          </a:stretch>
        </p:blipFill>
        <p:spPr>
          <a:xfrm rot="5400000">
            <a:off x="1079075" y="-717300"/>
            <a:ext cx="1967100" cy="3401700"/>
          </a:xfrm>
          <a:prstGeom prst="roundRect">
            <a:avLst>
              <a:gd name="adj" fmla="val 1353"/>
            </a:avLst>
          </a:prstGeom>
          <a:noFill/>
          <a:ln>
            <a:noFill/>
          </a:ln>
        </p:spPr>
      </p:pic>
      <p:sp>
        <p:nvSpPr>
          <p:cNvPr id="555" name="Google Shape;555;p123"/>
          <p:cNvSpPr txBox="1"/>
          <p:nvPr/>
        </p:nvSpPr>
        <p:spPr>
          <a:xfrm>
            <a:off x="767625" y="346525"/>
            <a:ext cx="2852400" cy="530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Open Sans Light"/>
                <a:ea typeface="Open Sans Light"/>
                <a:cs typeface="Open Sans Light"/>
                <a:sym typeface="Open Sans Light"/>
              </a:rPr>
              <a:t>Key definition: </a:t>
            </a:r>
            <a:endParaRPr dirty="0">
              <a:solidFill>
                <a:srgbClr val="FFFFFF"/>
              </a:solidFill>
              <a:latin typeface="Open Sans Light"/>
              <a:ea typeface="Open Sans Light"/>
              <a:cs typeface="Open Sans Light"/>
              <a:sym typeface="Open Sans Light"/>
            </a:endParaRPr>
          </a:p>
        </p:txBody>
      </p:sp>
      <p:sp>
        <p:nvSpPr>
          <p:cNvPr id="556" name="Google Shape;556;p123"/>
          <p:cNvSpPr txBox="1"/>
          <p:nvPr/>
        </p:nvSpPr>
        <p:spPr>
          <a:xfrm>
            <a:off x="767625" y="776525"/>
            <a:ext cx="2852400" cy="60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a:solidFill>
                  <a:srgbClr val="FFFFFF"/>
                </a:solidFill>
                <a:latin typeface="Open Sans"/>
                <a:ea typeface="Open Sans"/>
                <a:cs typeface="Open Sans"/>
                <a:sym typeface="Open Sans"/>
              </a:rPr>
              <a:t>DATA ANALYSIS</a:t>
            </a:r>
            <a:endParaRPr sz="2400" b="1" dirty="0">
              <a:solidFill>
                <a:srgbClr val="FFFFFF"/>
              </a:solidFill>
              <a:latin typeface="Open Sans"/>
              <a:ea typeface="Open Sans"/>
              <a:cs typeface="Open Sans"/>
              <a:sym typeface="Open Sans"/>
            </a:endParaRPr>
          </a:p>
        </p:txBody>
      </p:sp>
      <p:sp>
        <p:nvSpPr>
          <p:cNvPr id="557" name="Google Shape;557;p123"/>
          <p:cNvSpPr txBox="1"/>
          <p:nvPr/>
        </p:nvSpPr>
        <p:spPr>
          <a:xfrm>
            <a:off x="395675" y="2097900"/>
            <a:ext cx="3333900" cy="247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solidFill>
                  <a:srgbClr val="2D3D4A"/>
                </a:solidFill>
                <a:latin typeface="Open Sans"/>
                <a:ea typeface="Open Sans"/>
                <a:cs typeface="Open Sans"/>
                <a:sym typeface="Open Sans"/>
              </a:rPr>
              <a:t>Data</a:t>
            </a:r>
            <a:r>
              <a:rPr lang="en" dirty="0">
                <a:solidFill>
                  <a:srgbClr val="2D3D4A"/>
                </a:solidFill>
                <a:latin typeface="Open Sans Light"/>
                <a:ea typeface="Open Sans Light"/>
                <a:cs typeface="Open Sans Light"/>
                <a:sym typeface="Open Sans Light"/>
              </a:rPr>
              <a:t> is defined as distinct pieces of information. Data comes in different forms: numbers, text, images, audio, video…</a:t>
            </a:r>
            <a:endParaRPr b="1" dirty="0">
              <a:solidFill>
                <a:srgbClr val="2D3D4A"/>
              </a:solidFill>
              <a:latin typeface="Open Sans"/>
              <a:ea typeface="Open Sans"/>
              <a:cs typeface="Open Sans"/>
              <a:sym typeface="Open Sans"/>
            </a:endParaRPr>
          </a:p>
          <a:p>
            <a:pPr marL="0" lvl="0" indent="0" algn="l" rtl="0">
              <a:lnSpc>
                <a:spcPct val="115000"/>
              </a:lnSpc>
              <a:spcBef>
                <a:spcPts val="0"/>
              </a:spcBef>
              <a:spcAft>
                <a:spcPts val="0"/>
              </a:spcAft>
              <a:buNone/>
            </a:pPr>
            <a:r>
              <a:rPr lang="en" b="1" dirty="0">
                <a:solidFill>
                  <a:srgbClr val="2D3D4A"/>
                </a:solidFill>
                <a:latin typeface="Open Sans"/>
                <a:ea typeface="Open Sans"/>
                <a:cs typeface="Open Sans"/>
                <a:sym typeface="Open Sans"/>
              </a:rPr>
              <a:t>Data Analysis</a:t>
            </a:r>
            <a:r>
              <a:rPr lang="en" dirty="0">
                <a:solidFill>
                  <a:srgbClr val="2D3D4A"/>
                </a:solidFill>
                <a:latin typeface="Open Sans Light"/>
                <a:ea typeface="Open Sans Light"/>
                <a:cs typeface="Open Sans Light"/>
                <a:sym typeface="Open Sans Light"/>
              </a:rPr>
              <a:t> is a process of inspecting, cleaning, transforming and modelling data with the goal of discovering useful information, informing conclusions and </a:t>
            </a:r>
            <a:r>
              <a:rPr lang="en-GB" dirty="0">
                <a:solidFill>
                  <a:srgbClr val="2D3D4A"/>
                </a:solidFill>
                <a:latin typeface="Open Sans Light"/>
                <a:ea typeface="Open Sans Light"/>
                <a:cs typeface="Open Sans Light"/>
                <a:sym typeface="Open Sans Light"/>
              </a:rPr>
              <a:t>supporting</a:t>
            </a:r>
            <a:r>
              <a:rPr lang="en" dirty="0">
                <a:solidFill>
                  <a:srgbClr val="2D3D4A"/>
                </a:solidFill>
                <a:latin typeface="Open Sans Light"/>
                <a:ea typeface="Open Sans Light"/>
                <a:cs typeface="Open Sans Light"/>
                <a:sym typeface="Open Sans Light"/>
              </a:rPr>
              <a:t> decision-making.</a:t>
            </a:r>
            <a:endParaRPr dirty="0">
              <a:solidFill>
                <a:srgbClr val="2D3D4A"/>
              </a:solidFill>
              <a:latin typeface="Open Sans Light"/>
              <a:ea typeface="Open Sans Light"/>
              <a:cs typeface="Open Sans Light"/>
              <a:sym typeface="Open Sans Light"/>
            </a:endParaRPr>
          </a:p>
        </p:txBody>
      </p:sp>
      <p:grpSp>
        <p:nvGrpSpPr>
          <p:cNvPr id="558" name="Google Shape;558;p123"/>
          <p:cNvGrpSpPr/>
          <p:nvPr/>
        </p:nvGrpSpPr>
        <p:grpSpPr>
          <a:xfrm>
            <a:off x="4210227" y="732224"/>
            <a:ext cx="4572010" cy="3306692"/>
            <a:chOff x="4572002" y="1189424"/>
            <a:chExt cx="4572010" cy="3306692"/>
          </a:xfrm>
        </p:grpSpPr>
        <p:sp>
          <p:nvSpPr>
            <p:cNvPr id="559" name="Google Shape;559;p123"/>
            <p:cNvSpPr/>
            <p:nvPr/>
          </p:nvSpPr>
          <p:spPr>
            <a:xfrm>
              <a:off x="7469736" y="1696392"/>
              <a:ext cx="1674275" cy="489201"/>
            </a:xfrm>
            <a:custGeom>
              <a:avLst/>
              <a:gdLst/>
              <a:ahLst/>
              <a:cxnLst/>
              <a:rect l="l" t="t" r="r" b="b"/>
              <a:pathLst>
                <a:path w="10000" h="10481" extrusionOk="0">
                  <a:moveTo>
                    <a:pt x="2998" y="0"/>
                  </a:moveTo>
                  <a:lnTo>
                    <a:pt x="10000" y="10481"/>
                  </a:lnTo>
                  <a:cubicBezTo>
                    <a:pt x="8109" y="8756"/>
                    <a:pt x="5865" y="5747"/>
                    <a:pt x="4327" y="5305"/>
                  </a:cubicBezTo>
                  <a:cubicBezTo>
                    <a:pt x="3605" y="4845"/>
                    <a:pt x="1691" y="6308"/>
                    <a:pt x="969" y="5848"/>
                  </a:cubicBezTo>
                  <a:lnTo>
                    <a:pt x="0" y="2827"/>
                  </a:lnTo>
                  <a:lnTo>
                    <a:pt x="2998" y="0"/>
                  </a:lnTo>
                  <a:close/>
                </a:path>
              </a:pathLst>
            </a:custGeom>
            <a:solidFill>
              <a:srgbClr val="07376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60" name="Google Shape;560;p123"/>
            <p:cNvSpPr/>
            <p:nvPr/>
          </p:nvSpPr>
          <p:spPr>
            <a:xfrm>
              <a:off x="4572122" y="1884404"/>
              <a:ext cx="2899800" cy="483000"/>
            </a:xfrm>
            <a:prstGeom prst="rect">
              <a:avLst/>
            </a:prstGeom>
            <a:solidFill>
              <a:srgbClr val="4C5C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61" name="Google Shape;561;p123"/>
            <p:cNvSpPr/>
            <p:nvPr/>
          </p:nvSpPr>
          <p:spPr>
            <a:xfrm>
              <a:off x="4572122" y="2407842"/>
              <a:ext cx="2899800" cy="628500"/>
            </a:xfrm>
            <a:prstGeom prst="rect">
              <a:avLst/>
            </a:prstGeom>
            <a:solidFill>
              <a:srgbClr val="3487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62" name="Google Shape;562;p123"/>
            <p:cNvSpPr/>
            <p:nvPr/>
          </p:nvSpPr>
          <p:spPr>
            <a:xfrm>
              <a:off x="4572122" y="3092252"/>
              <a:ext cx="2899800" cy="569400"/>
            </a:xfrm>
            <a:prstGeom prst="rect">
              <a:avLst/>
            </a:prstGeom>
            <a:solidFill>
              <a:srgbClr val="709BE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63" name="Google Shape;563;p123"/>
            <p:cNvSpPr/>
            <p:nvPr/>
          </p:nvSpPr>
          <p:spPr>
            <a:xfrm>
              <a:off x="4572122" y="3717531"/>
              <a:ext cx="2899800" cy="624000"/>
            </a:xfrm>
            <a:prstGeom prst="rect">
              <a:avLst/>
            </a:prstGeom>
            <a:solidFill>
              <a:srgbClr val="92CEF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64" name="Google Shape;564;p123"/>
            <p:cNvSpPr/>
            <p:nvPr/>
          </p:nvSpPr>
          <p:spPr>
            <a:xfrm>
              <a:off x="7452174" y="3717531"/>
              <a:ext cx="524045" cy="778586"/>
            </a:xfrm>
            <a:custGeom>
              <a:avLst/>
              <a:gdLst/>
              <a:ahLst/>
              <a:cxnLst/>
              <a:rect l="l" t="t" r="r" b="b"/>
              <a:pathLst>
                <a:path w="478" h="711" extrusionOk="0">
                  <a:moveTo>
                    <a:pt x="0" y="0"/>
                  </a:moveTo>
                  <a:lnTo>
                    <a:pt x="478" y="77"/>
                  </a:lnTo>
                  <a:lnTo>
                    <a:pt x="478" y="711"/>
                  </a:lnTo>
                  <a:lnTo>
                    <a:pt x="0" y="574"/>
                  </a:lnTo>
                  <a:lnTo>
                    <a:pt x="0" y="0"/>
                  </a:lnTo>
                  <a:close/>
                </a:path>
              </a:pathLst>
            </a:custGeom>
            <a:solidFill>
              <a:srgbClr val="7AC3F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65" name="Google Shape;565;p123"/>
            <p:cNvSpPr/>
            <p:nvPr/>
          </p:nvSpPr>
          <p:spPr>
            <a:xfrm>
              <a:off x="7976219" y="3557652"/>
              <a:ext cx="1157722" cy="938464"/>
            </a:xfrm>
            <a:custGeom>
              <a:avLst/>
              <a:gdLst/>
              <a:ahLst/>
              <a:cxnLst/>
              <a:rect l="l" t="t" r="r" b="b"/>
              <a:pathLst>
                <a:path w="1056" h="857" extrusionOk="0">
                  <a:moveTo>
                    <a:pt x="1056" y="0"/>
                  </a:moveTo>
                  <a:lnTo>
                    <a:pt x="1056" y="429"/>
                  </a:lnTo>
                  <a:lnTo>
                    <a:pt x="0" y="857"/>
                  </a:lnTo>
                  <a:lnTo>
                    <a:pt x="0" y="223"/>
                  </a:lnTo>
                  <a:lnTo>
                    <a:pt x="1056" y="0"/>
                  </a:lnTo>
                  <a:close/>
                </a:path>
              </a:pathLst>
            </a:custGeom>
            <a:solidFill>
              <a:srgbClr val="92CEF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66" name="Google Shape;566;p123"/>
            <p:cNvSpPr/>
            <p:nvPr/>
          </p:nvSpPr>
          <p:spPr>
            <a:xfrm>
              <a:off x="7452174" y="3521515"/>
              <a:ext cx="1681766" cy="280335"/>
            </a:xfrm>
            <a:custGeom>
              <a:avLst/>
              <a:gdLst/>
              <a:ahLst/>
              <a:cxnLst/>
              <a:rect l="l" t="t" r="r" b="b"/>
              <a:pathLst>
                <a:path w="1534" h="256" extrusionOk="0">
                  <a:moveTo>
                    <a:pt x="1007" y="0"/>
                  </a:moveTo>
                  <a:lnTo>
                    <a:pt x="1534" y="33"/>
                  </a:lnTo>
                  <a:lnTo>
                    <a:pt x="478" y="256"/>
                  </a:lnTo>
                  <a:lnTo>
                    <a:pt x="0" y="179"/>
                  </a:lnTo>
                  <a:lnTo>
                    <a:pt x="1007" y="0"/>
                  </a:lnTo>
                  <a:close/>
                </a:path>
              </a:pathLst>
            </a:custGeom>
            <a:solidFill>
              <a:srgbClr val="2F549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67" name="Google Shape;567;p123"/>
            <p:cNvSpPr/>
            <p:nvPr/>
          </p:nvSpPr>
          <p:spPr>
            <a:xfrm>
              <a:off x="7452174" y="3092253"/>
              <a:ext cx="524045" cy="635135"/>
            </a:xfrm>
            <a:custGeom>
              <a:avLst/>
              <a:gdLst/>
              <a:ahLst/>
              <a:cxnLst/>
              <a:rect l="l" t="t" r="r" b="b"/>
              <a:pathLst>
                <a:path w="478" h="580" extrusionOk="0">
                  <a:moveTo>
                    <a:pt x="0" y="0"/>
                  </a:moveTo>
                  <a:lnTo>
                    <a:pt x="478" y="0"/>
                  </a:lnTo>
                  <a:lnTo>
                    <a:pt x="478" y="580"/>
                  </a:lnTo>
                  <a:lnTo>
                    <a:pt x="0" y="516"/>
                  </a:lnTo>
                  <a:lnTo>
                    <a:pt x="0" y="0"/>
                  </a:lnTo>
                  <a:close/>
                </a:path>
              </a:pathLst>
            </a:custGeom>
            <a:solidFill>
              <a:srgbClr val="5E8FE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68" name="Google Shape;568;p123"/>
            <p:cNvSpPr/>
            <p:nvPr/>
          </p:nvSpPr>
          <p:spPr>
            <a:xfrm>
              <a:off x="7976219" y="3092252"/>
              <a:ext cx="1157722" cy="635133"/>
            </a:xfrm>
            <a:custGeom>
              <a:avLst/>
              <a:gdLst/>
              <a:ahLst/>
              <a:cxnLst/>
              <a:rect l="l" t="t" r="r" b="b"/>
              <a:pathLst>
                <a:path w="1056" h="580" extrusionOk="0">
                  <a:moveTo>
                    <a:pt x="0" y="0"/>
                  </a:moveTo>
                  <a:lnTo>
                    <a:pt x="1056" y="0"/>
                  </a:lnTo>
                  <a:lnTo>
                    <a:pt x="1056" y="389"/>
                  </a:lnTo>
                  <a:lnTo>
                    <a:pt x="0" y="580"/>
                  </a:lnTo>
                  <a:lnTo>
                    <a:pt x="0" y="0"/>
                  </a:lnTo>
                  <a:close/>
                </a:path>
              </a:pathLst>
            </a:custGeom>
            <a:solidFill>
              <a:srgbClr val="709BE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69" name="Google Shape;569;p123"/>
            <p:cNvSpPr/>
            <p:nvPr/>
          </p:nvSpPr>
          <p:spPr>
            <a:xfrm>
              <a:off x="7452174" y="2257819"/>
              <a:ext cx="1681766" cy="300046"/>
            </a:xfrm>
            <a:custGeom>
              <a:avLst/>
              <a:gdLst/>
              <a:ahLst/>
              <a:cxnLst/>
              <a:rect l="l" t="t" r="r" b="b"/>
              <a:pathLst>
                <a:path w="1534" h="274" extrusionOk="0">
                  <a:moveTo>
                    <a:pt x="478" y="0"/>
                  </a:moveTo>
                  <a:lnTo>
                    <a:pt x="1534" y="269"/>
                  </a:lnTo>
                  <a:lnTo>
                    <a:pt x="1065" y="274"/>
                  </a:lnTo>
                  <a:lnTo>
                    <a:pt x="0" y="100"/>
                  </a:lnTo>
                  <a:lnTo>
                    <a:pt x="478" y="0"/>
                  </a:lnTo>
                  <a:close/>
                </a:path>
              </a:pathLst>
            </a:custGeom>
            <a:solidFill>
              <a:srgbClr val="0B539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70" name="Google Shape;570;p123"/>
            <p:cNvSpPr/>
            <p:nvPr/>
          </p:nvSpPr>
          <p:spPr>
            <a:xfrm>
              <a:off x="7452174" y="1743142"/>
              <a:ext cx="524045" cy="624183"/>
            </a:xfrm>
            <a:custGeom>
              <a:avLst/>
              <a:gdLst/>
              <a:ahLst/>
              <a:cxnLst/>
              <a:rect l="l" t="t" r="r" b="b"/>
              <a:pathLst>
                <a:path w="478" h="570" extrusionOk="0">
                  <a:moveTo>
                    <a:pt x="478" y="0"/>
                  </a:moveTo>
                  <a:lnTo>
                    <a:pt x="478" y="470"/>
                  </a:lnTo>
                  <a:lnTo>
                    <a:pt x="0" y="570"/>
                  </a:lnTo>
                  <a:lnTo>
                    <a:pt x="0" y="129"/>
                  </a:lnTo>
                  <a:lnTo>
                    <a:pt x="478" y="0"/>
                  </a:lnTo>
                  <a:close/>
                </a:path>
              </a:pathLst>
            </a:custGeom>
            <a:solidFill>
              <a:srgbClr val="3A4C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71" name="Google Shape;571;p123"/>
            <p:cNvSpPr/>
            <p:nvPr/>
          </p:nvSpPr>
          <p:spPr>
            <a:xfrm>
              <a:off x="7976219" y="1751617"/>
              <a:ext cx="1157722" cy="809247"/>
            </a:xfrm>
            <a:custGeom>
              <a:avLst/>
              <a:gdLst/>
              <a:ahLst/>
              <a:cxnLst/>
              <a:rect l="l" t="t" r="r" b="b"/>
              <a:pathLst>
                <a:path w="1056" h="739" extrusionOk="0">
                  <a:moveTo>
                    <a:pt x="0" y="0"/>
                  </a:moveTo>
                  <a:lnTo>
                    <a:pt x="1056" y="430"/>
                  </a:lnTo>
                  <a:lnTo>
                    <a:pt x="1056" y="739"/>
                  </a:lnTo>
                  <a:lnTo>
                    <a:pt x="0" y="470"/>
                  </a:lnTo>
                  <a:lnTo>
                    <a:pt x="0" y="0"/>
                  </a:lnTo>
                  <a:close/>
                </a:path>
              </a:pathLst>
            </a:custGeom>
            <a:solidFill>
              <a:srgbClr val="4C5C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72" name="Google Shape;572;p123"/>
            <p:cNvSpPr/>
            <p:nvPr/>
          </p:nvSpPr>
          <p:spPr>
            <a:xfrm>
              <a:off x="7452174" y="2331188"/>
              <a:ext cx="524045" cy="705217"/>
            </a:xfrm>
            <a:custGeom>
              <a:avLst/>
              <a:gdLst/>
              <a:ahLst/>
              <a:cxnLst/>
              <a:rect l="l" t="t" r="r" b="b"/>
              <a:pathLst>
                <a:path w="478" h="644" extrusionOk="0">
                  <a:moveTo>
                    <a:pt x="478" y="0"/>
                  </a:moveTo>
                  <a:lnTo>
                    <a:pt x="478" y="634"/>
                  </a:lnTo>
                  <a:lnTo>
                    <a:pt x="0" y="644"/>
                  </a:lnTo>
                  <a:lnTo>
                    <a:pt x="0" y="70"/>
                  </a:lnTo>
                  <a:lnTo>
                    <a:pt x="478" y="0"/>
                  </a:lnTo>
                  <a:close/>
                </a:path>
              </a:pathLst>
            </a:custGeom>
            <a:solidFill>
              <a:srgbClr val="197DC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73" name="Google Shape;573;p123"/>
            <p:cNvSpPr/>
            <p:nvPr/>
          </p:nvSpPr>
          <p:spPr>
            <a:xfrm>
              <a:off x="7976219" y="2331188"/>
              <a:ext cx="1157722" cy="739164"/>
            </a:xfrm>
            <a:custGeom>
              <a:avLst/>
              <a:gdLst/>
              <a:ahLst/>
              <a:cxnLst/>
              <a:rect l="l" t="t" r="r" b="b"/>
              <a:pathLst>
                <a:path w="1056" h="675" extrusionOk="0">
                  <a:moveTo>
                    <a:pt x="0" y="0"/>
                  </a:moveTo>
                  <a:lnTo>
                    <a:pt x="1056" y="235"/>
                  </a:lnTo>
                  <a:lnTo>
                    <a:pt x="1056" y="675"/>
                  </a:lnTo>
                  <a:lnTo>
                    <a:pt x="0" y="634"/>
                  </a:lnTo>
                  <a:lnTo>
                    <a:pt x="0" y="0"/>
                  </a:lnTo>
                  <a:close/>
                </a:path>
              </a:pathLst>
            </a:custGeom>
            <a:solidFill>
              <a:srgbClr val="3487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74" name="Google Shape;574;p123"/>
            <p:cNvSpPr/>
            <p:nvPr/>
          </p:nvSpPr>
          <p:spPr>
            <a:xfrm>
              <a:off x="7452174" y="3013408"/>
              <a:ext cx="1681766" cy="56943"/>
            </a:xfrm>
            <a:custGeom>
              <a:avLst/>
              <a:gdLst/>
              <a:ahLst/>
              <a:cxnLst/>
              <a:rect l="l" t="t" r="r" b="b"/>
              <a:pathLst>
                <a:path w="1534" h="52" extrusionOk="0">
                  <a:moveTo>
                    <a:pt x="478" y="0"/>
                  </a:moveTo>
                  <a:lnTo>
                    <a:pt x="1534" y="52"/>
                  </a:lnTo>
                  <a:lnTo>
                    <a:pt x="1228" y="52"/>
                  </a:lnTo>
                  <a:lnTo>
                    <a:pt x="0" y="21"/>
                  </a:lnTo>
                  <a:lnTo>
                    <a:pt x="478" y="0"/>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grpSp>
          <p:nvGrpSpPr>
            <p:cNvPr id="575" name="Google Shape;575;p123"/>
            <p:cNvGrpSpPr/>
            <p:nvPr/>
          </p:nvGrpSpPr>
          <p:grpSpPr>
            <a:xfrm>
              <a:off x="7571124" y="2541439"/>
              <a:ext cx="254348" cy="361369"/>
              <a:chOff x="2159794" y="3386138"/>
              <a:chExt cx="368300" cy="523875"/>
            </a:xfrm>
          </p:grpSpPr>
          <p:sp>
            <p:nvSpPr>
              <p:cNvPr id="576" name="Google Shape;576;p123"/>
              <p:cNvSpPr/>
              <p:nvPr/>
            </p:nvSpPr>
            <p:spPr>
              <a:xfrm>
                <a:off x="2159794" y="3386138"/>
                <a:ext cx="368300" cy="523875"/>
              </a:xfrm>
              <a:custGeom>
                <a:avLst/>
                <a:gdLst/>
                <a:ahLst/>
                <a:cxnLst/>
                <a:rect l="l" t="t" r="r" b="b"/>
                <a:pathLst>
                  <a:path w="232" h="330" extrusionOk="0">
                    <a:moveTo>
                      <a:pt x="150" y="19"/>
                    </a:moveTo>
                    <a:lnTo>
                      <a:pt x="134" y="22"/>
                    </a:lnTo>
                    <a:lnTo>
                      <a:pt x="118" y="31"/>
                    </a:lnTo>
                    <a:lnTo>
                      <a:pt x="103" y="47"/>
                    </a:lnTo>
                    <a:lnTo>
                      <a:pt x="91" y="68"/>
                    </a:lnTo>
                    <a:lnTo>
                      <a:pt x="85" y="92"/>
                    </a:lnTo>
                    <a:lnTo>
                      <a:pt x="83" y="116"/>
                    </a:lnTo>
                    <a:lnTo>
                      <a:pt x="85" y="141"/>
                    </a:lnTo>
                    <a:lnTo>
                      <a:pt x="91" y="163"/>
                    </a:lnTo>
                    <a:lnTo>
                      <a:pt x="103" y="184"/>
                    </a:lnTo>
                    <a:lnTo>
                      <a:pt x="118" y="201"/>
                    </a:lnTo>
                    <a:lnTo>
                      <a:pt x="134" y="210"/>
                    </a:lnTo>
                    <a:lnTo>
                      <a:pt x="150" y="212"/>
                    </a:lnTo>
                    <a:lnTo>
                      <a:pt x="168" y="210"/>
                    </a:lnTo>
                    <a:lnTo>
                      <a:pt x="185" y="201"/>
                    </a:lnTo>
                    <a:lnTo>
                      <a:pt x="198" y="184"/>
                    </a:lnTo>
                    <a:lnTo>
                      <a:pt x="210" y="163"/>
                    </a:lnTo>
                    <a:lnTo>
                      <a:pt x="216" y="141"/>
                    </a:lnTo>
                    <a:lnTo>
                      <a:pt x="219" y="116"/>
                    </a:lnTo>
                    <a:lnTo>
                      <a:pt x="216" y="92"/>
                    </a:lnTo>
                    <a:lnTo>
                      <a:pt x="210" y="68"/>
                    </a:lnTo>
                    <a:lnTo>
                      <a:pt x="198" y="47"/>
                    </a:lnTo>
                    <a:lnTo>
                      <a:pt x="185" y="31"/>
                    </a:lnTo>
                    <a:lnTo>
                      <a:pt x="168" y="22"/>
                    </a:lnTo>
                    <a:lnTo>
                      <a:pt x="150" y="19"/>
                    </a:lnTo>
                    <a:close/>
                    <a:moveTo>
                      <a:pt x="150" y="0"/>
                    </a:moveTo>
                    <a:lnTo>
                      <a:pt x="171" y="3"/>
                    </a:lnTo>
                    <a:lnTo>
                      <a:pt x="191" y="15"/>
                    </a:lnTo>
                    <a:lnTo>
                      <a:pt x="208" y="34"/>
                    </a:lnTo>
                    <a:lnTo>
                      <a:pt x="222" y="58"/>
                    </a:lnTo>
                    <a:lnTo>
                      <a:pt x="229" y="86"/>
                    </a:lnTo>
                    <a:lnTo>
                      <a:pt x="232" y="116"/>
                    </a:lnTo>
                    <a:lnTo>
                      <a:pt x="229" y="146"/>
                    </a:lnTo>
                    <a:lnTo>
                      <a:pt x="222" y="174"/>
                    </a:lnTo>
                    <a:lnTo>
                      <a:pt x="208" y="198"/>
                    </a:lnTo>
                    <a:lnTo>
                      <a:pt x="192" y="215"/>
                    </a:lnTo>
                    <a:lnTo>
                      <a:pt x="174" y="227"/>
                    </a:lnTo>
                    <a:lnTo>
                      <a:pt x="156" y="232"/>
                    </a:lnTo>
                    <a:lnTo>
                      <a:pt x="137" y="230"/>
                    </a:lnTo>
                    <a:lnTo>
                      <a:pt x="119" y="223"/>
                    </a:lnTo>
                    <a:lnTo>
                      <a:pt x="101" y="210"/>
                    </a:lnTo>
                    <a:lnTo>
                      <a:pt x="86" y="232"/>
                    </a:lnTo>
                    <a:lnTo>
                      <a:pt x="86" y="238"/>
                    </a:lnTo>
                    <a:lnTo>
                      <a:pt x="85" y="244"/>
                    </a:lnTo>
                    <a:lnTo>
                      <a:pt x="83" y="250"/>
                    </a:lnTo>
                    <a:lnTo>
                      <a:pt x="80" y="254"/>
                    </a:lnTo>
                    <a:lnTo>
                      <a:pt x="33" y="323"/>
                    </a:lnTo>
                    <a:lnTo>
                      <a:pt x="24" y="330"/>
                    </a:lnTo>
                    <a:lnTo>
                      <a:pt x="15" y="330"/>
                    </a:lnTo>
                    <a:lnTo>
                      <a:pt x="6" y="323"/>
                    </a:lnTo>
                    <a:lnTo>
                      <a:pt x="0" y="311"/>
                    </a:lnTo>
                    <a:lnTo>
                      <a:pt x="0" y="297"/>
                    </a:lnTo>
                    <a:lnTo>
                      <a:pt x="6" y="284"/>
                    </a:lnTo>
                    <a:lnTo>
                      <a:pt x="54" y="215"/>
                    </a:lnTo>
                    <a:lnTo>
                      <a:pt x="57" y="211"/>
                    </a:lnTo>
                    <a:lnTo>
                      <a:pt x="61" y="210"/>
                    </a:lnTo>
                    <a:lnTo>
                      <a:pt x="66" y="208"/>
                    </a:lnTo>
                    <a:lnTo>
                      <a:pt x="70" y="208"/>
                    </a:lnTo>
                    <a:lnTo>
                      <a:pt x="85" y="186"/>
                    </a:lnTo>
                    <a:lnTo>
                      <a:pt x="76" y="162"/>
                    </a:lnTo>
                    <a:lnTo>
                      <a:pt x="70" y="135"/>
                    </a:lnTo>
                    <a:lnTo>
                      <a:pt x="70" y="108"/>
                    </a:lnTo>
                    <a:lnTo>
                      <a:pt x="73" y="82"/>
                    </a:lnTo>
                    <a:lnTo>
                      <a:pt x="80" y="56"/>
                    </a:lnTo>
                    <a:lnTo>
                      <a:pt x="92" y="34"/>
                    </a:lnTo>
                    <a:lnTo>
                      <a:pt x="110" y="15"/>
                    </a:lnTo>
                    <a:lnTo>
                      <a:pt x="130" y="3"/>
                    </a:lnTo>
                    <a:lnTo>
                      <a:pt x="150"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77" name="Google Shape;577;p123"/>
              <p:cNvSpPr/>
              <p:nvPr/>
            </p:nvSpPr>
            <p:spPr>
              <a:xfrm>
                <a:off x="2440337" y="3503900"/>
                <a:ext cx="31751" cy="131763"/>
              </a:xfrm>
              <a:custGeom>
                <a:avLst/>
                <a:gdLst/>
                <a:ahLst/>
                <a:cxnLst/>
                <a:rect l="l" t="t" r="r" b="b"/>
                <a:pathLst>
                  <a:path w="20" h="83" extrusionOk="0">
                    <a:moveTo>
                      <a:pt x="15" y="0"/>
                    </a:moveTo>
                    <a:lnTo>
                      <a:pt x="16" y="1"/>
                    </a:lnTo>
                    <a:lnTo>
                      <a:pt x="18" y="3"/>
                    </a:lnTo>
                    <a:lnTo>
                      <a:pt x="19" y="13"/>
                    </a:lnTo>
                    <a:lnTo>
                      <a:pt x="20" y="28"/>
                    </a:lnTo>
                    <a:lnTo>
                      <a:pt x="20" y="46"/>
                    </a:lnTo>
                    <a:lnTo>
                      <a:pt x="16" y="64"/>
                    </a:lnTo>
                    <a:lnTo>
                      <a:pt x="9" y="83"/>
                    </a:lnTo>
                    <a:lnTo>
                      <a:pt x="7" y="83"/>
                    </a:lnTo>
                    <a:lnTo>
                      <a:pt x="6" y="83"/>
                    </a:lnTo>
                    <a:lnTo>
                      <a:pt x="4" y="83"/>
                    </a:lnTo>
                    <a:lnTo>
                      <a:pt x="1" y="78"/>
                    </a:lnTo>
                    <a:lnTo>
                      <a:pt x="0" y="77"/>
                    </a:lnTo>
                    <a:lnTo>
                      <a:pt x="0" y="74"/>
                    </a:lnTo>
                    <a:lnTo>
                      <a:pt x="1" y="72"/>
                    </a:lnTo>
                    <a:lnTo>
                      <a:pt x="9" y="55"/>
                    </a:lnTo>
                    <a:lnTo>
                      <a:pt x="10" y="35"/>
                    </a:lnTo>
                    <a:lnTo>
                      <a:pt x="10" y="19"/>
                    </a:lnTo>
                    <a:lnTo>
                      <a:pt x="7" y="8"/>
                    </a:lnTo>
                    <a:lnTo>
                      <a:pt x="7" y="5"/>
                    </a:lnTo>
                    <a:lnTo>
                      <a:pt x="9" y="3"/>
                    </a:lnTo>
                    <a:lnTo>
                      <a:pt x="10" y="1"/>
                    </a:lnTo>
                    <a:lnTo>
                      <a:pt x="13" y="0"/>
                    </a:ln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grpSp>
        <p:sp>
          <p:nvSpPr>
            <p:cNvPr id="578" name="Google Shape;578;p123"/>
            <p:cNvSpPr/>
            <p:nvPr/>
          </p:nvSpPr>
          <p:spPr>
            <a:xfrm>
              <a:off x="7581540" y="1935183"/>
              <a:ext cx="233519" cy="252959"/>
            </a:xfrm>
            <a:custGeom>
              <a:avLst/>
              <a:gdLst/>
              <a:ahLst/>
              <a:cxnLst/>
              <a:rect l="l" t="t" r="r" b="b"/>
              <a:pathLst>
                <a:path w="213" h="231" extrusionOk="0">
                  <a:moveTo>
                    <a:pt x="15" y="0"/>
                  </a:moveTo>
                  <a:lnTo>
                    <a:pt x="18" y="2"/>
                  </a:lnTo>
                  <a:lnTo>
                    <a:pt x="21" y="3"/>
                  </a:lnTo>
                  <a:lnTo>
                    <a:pt x="21" y="6"/>
                  </a:lnTo>
                  <a:lnTo>
                    <a:pt x="24" y="198"/>
                  </a:lnTo>
                  <a:lnTo>
                    <a:pt x="111" y="103"/>
                  </a:lnTo>
                  <a:lnTo>
                    <a:pt x="132" y="121"/>
                  </a:lnTo>
                  <a:lnTo>
                    <a:pt x="190" y="63"/>
                  </a:lnTo>
                  <a:lnTo>
                    <a:pt x="198" y="73"/>
                  </a:lnTo>
                  <a:lnTo>
                    <a:pt x="131" y="137"/>
                  </a:lnTo>
                  <a:lnTo>
                    <a:pt x="111" y="119"/>
                  </a:lnTo>
                  <a:lnTo>
                    <a:pt x="27" y="210"/>
                  </a:lnTo>
                  <a:lnTo>
                    <a:pt x="207" y="194"/>
                  </a:lnTo>
                  <a:lnTo>
                    <a:pt x="210" y="194"/>
                  </a:lnTo>
                  <a:lnTo>
                    <a:pt x="211" y="197"/>
                  </a:lnTo>
                  <a:lnTo>
                    <a:pt x="213" y="200"/>
                  </a:lnTo>
                  <a:lnTo>
                    <a:pt x="211" y="203"/>
                  </a:lnTo>
                  <a:lnTo>
                    <a:pt x="210" y="204"/>
                  </a:lnTo>
                  <a:lnTo>
                    <a:pt x="207" y="206"/>
                  </a:lnTo>
                  <a:lnTo>
                    <a:pt x="149" y="212"/>
                  </a:lnTo>
                  <a:lnTo>
                    <a:pt x="149" y="217"/>
                  </a:lnTo>
                  <a:lnTo>
                    <a:pt x="147" y="219"/>
                  </a:lnTo>
                  <a:lnTo>
                    <a:pt x="146" y="220"/>
                  </a:lnTo>
                  <a:lnTo>
                    <a:pt x="144" y="220"/>
                  </a:lnTo>
                  <a:lnTo>
                    <a:pt x="143" y="219"/>
                  </a:lnTo>
                  <a:lnTo>
                    <a:pt x="141" y="217"/>
                  </a:lnTo>
                  <a:lnTo>
                    <a:pt x="141" y="212"/>
                  </a:lnTo>
                  <a:lnTo>
                    <a:pt x="129" y="213"/>
                  </a:lnTo>
                  <a:lnTo>
                    <a:pt x="129" y="219"/>
                  </a:lnTo>
                  <a:lnTo>
                    <a:pt x="128" y="220"/>
                  </a:lnTo>
                  <a:lnTo>
                    <a:pt x="128" y="222"/>
                  </a:lnTo>
                  <a:lnTo>
                    <a:pt x="126" y="222"/>
                  </a:lnTo>
                  <a:lnTo>
                    <a:pt x="123" y="222"/>
                  </a:lnTo>
                  <a:lnTo>
                    <a:pt x="122" y="219"/>
                  </a:lnTo>
                  <a:lnTo>
                    <a:pt x="122" y="213"/>
                  </a:lnTo>
                  <a:lnTo>
                    <a:pt x="110" y="214"/>
                  </a:lnTo>
                  <a:lnTo>
                    <a:pt x="110" y="220"/>
                  </a:lnTo>
                  <a:lnTo>
                    <a:pt x="109" y="223"/>
                  </a:lnTo>
                  <a:lnTo>
                    <a:pt x="106" y="225"/>
                  </a:lnTo>
                  <a:lnTo>
                    <a:pt x="104" y="223"/>
                  </a:lnTo>
                  <a:lnTo>
                    <a:pt x="103" y="220"/>
                  </a:lnTo>
                  <a:lnTo>
                    <a:pt x="103" y="216"/>
                  </a:lnTo>
                  <a:lnTo>
                    <a:pt x="89" y="217"/>
                  </a:lnTo>
                  <a:lnTo>
                    <a:pt x="91" y="222"/>
                  </a:lnTo>
                  <a:lnTo>
                    <a:pt x="89" y="225"/>
                  </a:lnTo>
                  <a:lnTo>
                    <a:pt x="86" y="226"/>
                  </a:lnTo>
                  <a:lnTo>
                    <a:pt x="85" y="226"/>
                  </a:lnTo>
                  <a:lnTo>
                    <a:pt x="83" y="225"/>
                  </a:lnTo>
                  <a:lnTo>
                    <a:pt x="83" y="223"/>
                  </a:lnTo>
                  <a:lnTo>
                    <a:pt x="83" y="217"/>
                  </a:lnTo>
                  <a:lnTo>
                    <a:pt x="70" y="219"/>
                  </a:lnTo>
                  <a:lnTo>
                    <a:pt x="70" y="225"/>
                  </a:lnTo>
                  <a:lnTo>
                    <a:pt x="70" y="226"/>
                  </a:lnTo>
                  <a:lnTo>
                    <a:pt x="67" y="228"/>
                  </a:lnTo>
                  <a:lnTo>
                    <a:pt x="65" y="228"/>
                  </a:lnTo>
                  <a:lnTo>
                    <a:pt x="64" y="225"/>
                  </a:lnTo>
                  <a:lnTo>
                    <a:pt x="64" y="219"/>
                  </a:lnTo>
                  <a:lnTo>
                    <a:pt x="50" y="220"/>
                  </a:lnTo>
                  <a:lnTo>
                    <a:pt x="50" y="226"/>
                  </a:lnTo>
                  <a:lnTo>
                    <a:pt x="50" y="229"/>
                  </a:lnTo>
                  <a:lnTo>
                    <a:pt x="47" y="231"/>
                  </a:lnTo>
                  <a:lnTo>
                    <a:pt x="46" y="229"/>
                  </a:lnTo>
                  <a:lnTo>
                    <a:pt x="44" y="228"/>
                  </a:lnTo>
                  <a:lnTo>
                    <a:pt x="44" y="226"/>
                  </a:lnTo>
                  <a:lnTo>
                    <a:pt x="44" y="220"/>
                  </a:lnTo>
                  <a:lnTo>
                    <a:pt x="19" y="223"/>
                  </a:lnTo>
                  <a:lnTo>
                    <a:pt x="16" y="223"/>
                  </a:lnTo>
                  <a:lnTo>
                    <a:pt x="15" y="220"/>
                  </a:lnTo>
                  <a:lnTo>
                    <a:pt x="13" y="217"/>
                  </a:lnTo>
                  <a:lnTo>
                    <a:pt x="13" y="191"/>
                  </a:lnTo>
                  <a:lnTo>
                    <a:pt x="4" y="191"/>
                  </a:lnTo>
                  <a:lnTo>
                    <a:pt x="3" y="191"/>
                  </a:lnTo>
                  <a:lnTo>
                    <a:pt x="3" y="189"/>
                  </a:lnTo>
                  <a:lnTo>
                    <a:pt x="1" y="188"/>
                  </a:lnTo>
                  <a:lnTo>
                    <a:pt x="3" y="185"/>
                  </a:lnTo>
                  <a:lnTo>
                    <a:pt x="4" y="183"/>
                  </a:lnTo>
                  <a:lnTo>
                    <a:pt x="13" y="183"/>
                  </a:lnTo>
                  <a:lnTo>
                    <a:pt x="13" y="168"/>
                  </a:lnTo>
                  <a:lnTo>
                    <a:pt x="4" y="168"/>
                  </a:lnTo>
                  <a:lnTo>
                    <a:pt x="3" y="168"/>
                  </a:lnTo>
                  <a:lnTo>
                    <a:pt x="1" y="167"/>
                  </a:lnTo>
                  <a:lnTo>
                    <a:pt x="1" y="165"/>
                  </a:lnTo>
                  <a:lnTo>
                    <a:pt x="3" y="162"/>
                  </a:lnTo>
                  <a:lnTo>
                    <a:pt x="4" y="162"/>
                  </a:lnTo>
                  <a:lnTo>
                    <a:pt x="12" y="161"/>
                  </a:lnTo>
                  <a:lnTo>
                    <a:pt x="12" y="146"/>
                  </a:lnTo>
                  <a:lnTo>
                    <a:pt x="4" y="148"/>
                  </a:lnTo>
                  <a:lnTo>
                    <a:pt x="1" y="146"/>
                  </a:lnTo>
                  <a:lnTo>
                    <a:pt x="1" y="145"/>
                  </a:lnTo>
                  <a:lnTo>
                    <a:pt x="1" y="142"/>
                  </a:lnTo>
                  <a:lnTo>
                    <a:pt x="4" y="140"/>
                  </a:lnTo>
                  <a:lnTo>
                    <a:pt x="12" y="139"/>
                  </a:lnTo>
                  <a:lnTo>
                    <a:pt x="12" y="125"/>
                  </a:lnTo>
                  <a:lnTo>
                    <a:pt x="4" y="125"/>
                  </a:lnTo>
                  <a:lnTo>
                    <a:pt x="3" y="125"/>
                  </a:lnTo>
                  <a:lnTo>
                    <a:pt x="1" y="124"/>
                  </a:lnTo>
                  <a:lnTo>
                    <a:pt x="1" y="122"/>
                  </a:lnTo>
                  <a:lnTo>
                    <a:pt x="1" y="119"/>
                  </a:lnTo>
                  <a:lnTo>
                    <a:pt x="4" y="118"/>
                  </a:lnTo>
                  <a:lnTo>
                    <a:pt x="12" y="118"/>
                  </a:lnTo>
                  <a:lnTo>
                    <a:pt x="12" y="103"/>
                  </a:lnTo>
                  <a:lnTo>
                    <a:pt x="4" y="103"/>
                  </a:lnTo>
                  <a:lnTo>
                    <a:pt x="1" y="103"/>
                  </a:lnTo>
                  <a:lnTo>
                    <a:pt x="1" y="101"/>
                  </a:lnTo>
                  <a:lnTo>
                    <a:pt x="0" y="100"/>
                  </a:lnTo>
                  <a:lnTo>
                    <a:pt x="1" y="97"/>
                  </a:lnTo>
                  <a:lnTo>
                    <a:pt x="3" y="97"/>
                  </a:lnTo>
                  <a:lnTo>
                    <a:pt x="12" y="95"/>
                  </a:lnTo>
                  <a:lnTo>
                    <a:pt x="12" y="81"/>
                  </a:lnTo>
                  <a:lnTo>
                    <a:pt x="3" y="82"/>
                  </a:lnTo>
                  <a:lnTo>
                    <a:pt x="1" y="81"/>
                  </a:lnTo>
                  <a:lnTo>
                    <a:pt x="0" y="78"/>
                  </a:lnTo>
                  <a:lnTo>
                    <a:pt x="1" y="76"/>
                  </a:lnTo>
                  <a:lnTo>
                    <a:pt x="3" y="75"/>
                  </a:lnTo>
                  <a:lnTo>
                    <a:pt x="10" y="73"/>
                  </a:lnTo>
                  <a:lnTo>
                    <a:pt x="10" y="66"/>
                  </a:lnTo>
                  <a:lnTo>
                    <a:pt x="3" y="66"/>
                  </a:lnTo>
                  <a:lnTo>
                    <a:pt x="1" y="66"/>
                  </a:lnTo>
                  <a:lnTo>
                    <a:pt x="0" y="64"/>
                  </a:lnTo>
                  <a:lnTo>
                    <a:pt x="0" y="63"/>
                  </a:lnTo>
                  <a:lnTo>
                    <a:pt x="1" y="60"/>
                  </a:lnTo>
                  <a:lnTo>
                    <a:pt x="3" y="58"/>
                  </a:lnTo>
                  <a:lnTo>
                    <a:pt x="10" y="58"/>
                  </a:lnTo>
                  <a:lnTo>
                    <a:pt x="10" y="43"/>
                  </a:lnTo>
                  <a:lnTo>
                    <a:pt x="3" y="45"/>
                  </a:lnTo>
                  <a:lnTo>
                    <a:pt x="0" y="43"/>
                  </a:lnTo>
                  <a:lnTo>
                    <a:pt x="0" y="40"/>
                  </a:lnTo>
                  <a:lnTo>
                    <a:pt x="0" y="37"/>
                  </a:lnTo>
                  <a:lnTo>
                    <a:pt x="3" y="37"/>
                  </a:lnTo>
                  <a:lnTo>
                    <a:pt x="10" y="36"/>
                  </a:lnTo>
                  <a:lnTo>
                    <a:pt x="10" y="8"/>
                  </a:lnTo>
                  <a:lnTo>
                    <a:pt x="10" y="5"/>
                  </a:lnTo>
                  <a:lnTo>
                    <a:pt x="13" y="2"/>
                  </a:lnTo>
                  <a:lnTo>
                    <a:pt x="15"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79" name="Google Shape;579;p123"/>
            <p:cNvSpPr txBox="1"/>
            <p:nvPr/>
          </p:nvSpPr>
          <p:spPr>
            <a:xfrm>
              <a:off x="4685869" y="1959829"/>
              <a:ext cx="481800" cy="45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 sz="1800" b="0" i="0" u="none" strike="noStrike" cap="none">
                  <a:solidFill>
                    <a:srgbClr val="FFFFFF"/>
                  </a:solidFill>
                  <a:latin typeface="Arial"/>
                  <a:ea typeface="Arial"/>
                  <a:cs typeface="Arial"/>
                  <a:sym typeface="Arial"/>
                </a:rPr>
                <a:t>04</a:t>
              </a:r>
              <a:endParaRPr sz="1800" b="0" i="0" u="none" strike="noStrike" cap="none" dirty="0">
                <a:solidFill>
                  <a:srgbClr val="000000"/>
                </a:solidFill>
                <a:latin typeface="Arial"/>
                <a:ea typeface="Arial"/>
                <a:cs typeface="Arial"/>
                <a:sym typeface="Arial"/>
              </a:endParaRPr>
            </a:p>
          </p:txBody>
        </p:sp>
        <p:sp>
          <p:nvSpPr>
            <p:cNvPr id="580" name="Google Shape;580;p123"/>
            <p:cNvSpPr txBox="1"/>
            <p:nvPr/>
          </p:nvSpPr>
          <p:spPr>
            <a:xfrm>
              <a:off x="4685869" y="2563645"/>
              <a:ext cx="481800" cy="45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 sz="1800" b="0" i="0" u="none" strike="noStrike" cap="none">
                  <a:solidFill>
                    <a:srgbClr val="FFFFFF"/>
                  </a:solidFill>
                  <a:latin typeface="Arial"/>
                  <a:ea typeface="Arial"/>
                  <a:cs typeface="Arial"/>
                  <a:sym typeface="Arial"/>
                </a:rPr>
                <a:t>03</a:t>
              </a:r>
              <a:endParaRPr sz="1800" b="0" i="0" u="none" strike="noStrike" cap="none" dirty="0">
                <a:solidFill>
                  <a:srgbClr val="000000"/>
                </a:solidFill>
                <a:latin typeface="Arial"/>
                <a:ea typeface="Arial"/>
                <a:cs typeface="Arial"/>
                <a:sym typeface="Arial"/>
              </a:endParaRPr>
            </a:p>
          </p:txBody>
        </p:sp>
        <p:sp>
          <p:nvSpPr>
            <p:cNvPr id="581" name="Google Shape;581;p123"/>
            <p:cNvSpPr txBox="1"/>
            <p:nvPr/>
          </p:nvSpPr>
          <p:spPr>
            <a:xfrm>
              <a:off x="4685869" y="3222515"/>
              <a:ext cx="481800" cy="45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 sz="1800" b="0" i="0" u="none" strike="noStrike" cap="none">
                  <a:solidFill>
                    <a:srgbClr val="FFFFFF"/>
                  </a:solidFill>
                  <a:latin typeface="Arial"/>
                  <a:ea typeface="Arial"/>
                  <a:cs typeface="Arial"/>
                  <a:sym typeface="Arial"/>
                </a:rPr>
                <a:t>02</a:t>
              </a:r>
              <a:endParaRPr sz="1800" b="0" i="0" u="none" strike="noStrike" cap="none" dirty="0">
                <a:solidFill>
                  <a:srgbClr val="000000"/>
                </a:solidFill>
                <a:latin typeface="Arial"/>
                <a:ea typeface="Arial"/>
                <a:cs typeface="Arial"/>
                <a:sym typeface="Arial"/>
              </a:endParaRPr>
            </a:p>
          </p:txBody>
        </p:sp>
        <p:sp>
          <p:nvSpPr>
            <p:cNvPr id="582" name="Google Shape;582;p123"/>
            <p:cNvSpPr txBox="1"/>
            <p:nvPr/>
          </p:nvSpPr>
          <p:spPr>
            <a:xfrm>
              <a:off x="4685869" y="3855812"/>
              <a:ext cx="481800" cy="45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 sz="1800" b="0" i="0" u="none" strike="noStrike" cap="none">
                  <a:solidFill>
                    <a:srgbClr val="FFFFFF"/>
                  </a:solidFill>
                  <a:latin typeface="Arial"/>
                  <a:ea typeface="Arial"/>
                  <a:cs typeface="Arial"/>
                  <a:sym typeface="Arial"/>
                </a:rPr>
                <a:t>01</a:t>
              </a:r>
              <a:endParaRPr sz="1800" b="0" i="0" u="none" strike="noStrike" cap="none" dirty="0">
                <a:solidFill>
                  <a:srgbClr val="000000"/>
                </a:solidFill>
                <a:latin typeface="Arial"/>
                <a:ea typeface="Arial"/>
                <a:cs typeface="Arial"/>
                <a:sym typeface="Arial"/>
              </a:endParaRPr>
            </a:p>
          </p:txBody>
        </p:sp>
        <p:sp>
          <p:nvSpPr>
            <p:cNvPr id="583" name="Google Shape;583;p123"/>
            <p:cNvSpPr txBox="1"/>
            <p:nvPr/>
          </p:nvSpPr>
          <p:spPr>
            <a:xfrm>
              <a:off x="5147541" y="1290940"/>
              <a:ext cx="2157600" cy="426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Arial"/>
                <a:ea typeface="Arial"/>
                <a:cs typeface="Arial"/>
                <a:sym typeface="Arial"/>
              </a:endParaRPr>
            </a:p>
          </p:txBody>
        </p:sp>
        <p:sp>
          <p:nvSpPr>
            <p:cNvPr id="584" name="Google Shape;584;p123"/>
            <p:cNvSpPr txBox="1"/>
            <p:nvPr/>
          </p:nvSpPr>
          <p:spPr>
            <a:xfrm>
              <a:off x="5147541" y="1908254"/>
              <a:ext cx="2157600" cy="426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Draw Conclusions</a:t>
              </a:r>
              <a:endParaRPr sz="1400" b="1" i="0" u="none" strike="noStrike" cap="none" dirty="0">
                <a:solidFill>
                  <a:srgbClr val="FFFFFF"/>
                </a:solidFill>
                <a:latin typeface="Arial"/>
                <a:ea typeface="Arial"/>
                <a:cs typeface="Arial"/>
                <a:sym typeface="Arial"/>
              </a:endParaRPr>
            </a:p>
          </p:txBody>
        </p:sp>
        <p:sp>
          <p:nvSpPr>
            <p:cNvPr id="585" name="Google Shape;585;p123"/>
            <p:cNvSpPr txBox="1"/>
            <p:nvPr/>
          </p:nvSpPr>
          <p:spPr>
            <a:xfrm>
              <a:off x="5147541" y="2512545"/>
              <a:ext cx="2157600" cy="426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Explore</a:t>
              </a:r>
              <a:endParaRPr sz="1400" b="1" i="0" u="none" strike="noStrike" cap="none" dirty="0">
                <a:solidFill>
                  <a:srgbClr val="FFFFFF"/>
                </a:solidFill>
                <a:latin typeface="Arial"/>
                <a:ea typeface="Arial"/>
                <a:cs typeface="Arial"/>
                <a:sym typeface="Arial"/>
              </a:endParaRPr>
            </a:p>
          </p:txBody>
        </p:sp>
        <p:sp>
          <p:nvSpPr>
            <p:cNvPr id="586" name="Google Shape;586;p123"/>
            <p:cNvSpPr txBox="1"/>
            <p:nvPr/>
          </p:nvSpPr>
          <p:spPr>
            <a:xfrm>
              <a:off x="5147541" y="3170942"/>
              <a:ext cx="2157600" cy="426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Wrangle</a:t>
              </a:r>
              <a:endParaRPr sz="1400" b="1" i="0" u="none" strike="noStrike" cap="none" dirty="0">
                <a:solidFill>
                  <a:srgbClr val="FFFFFF"/>
                </a:solidFill>
                <a:latin typeface="Arial"/>
                <a:ea typeface="Arial"/>
                <a:cs typeface="Arial"/>
                <a:sym typeface="Arial"/>
              </a:endParaRPr>
            </a:p>
          </p:txBody>
        </p:sp>
        <p:sp>
          <p:nvSpPr>
            <p:cNvPr id="587" name="Google Shape;587;p123"/>
            <p:cNvSpPr txBox="1"/>
            <p:nvPr/>
          </p:nvSpPr>
          <p:spPr>
            <a:xfrm>
              <a:off x="5147541" y="3791687"/>
              <a:ext cx="2157600" cy="426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Question</a:t>
              </a:r>
              <a:endParaRPr sz="1400" b="1" i="0" u="none" strike="noStrike" cap="none" dirty="0">
                <a:solidFill>
                  <a:srgbClr val="FFFFFF"/>
                </a:solidFill>
                <a:latin typeface="Arial"/>
                <a:ea typeface="Arial"/>
                <a:cs typeface="Arial"/>
                <a:sym typeface="Arial"/>
              </a:endParaRPr>
            </a:p>
          </p:txBody>
        </p:sp>
        <p:sp>
          <p:nvSpPr>
            <p:cNvPr id="588" name="Google Shape;588;p123"/>
            <p:cNvSpPr/>
            <p:nvPr/>
          </p:nvSpPr>
          <p:spPr>
            <a:xfrm>
              <a:off x="4572002" y="1360453"/>
              <a:ext cx="2899500" cy="483000"/>
            </a:xfrm>
            <a:prstGeom prst="rect">
              <a:avLst/>
            </a:prstGeom>
            <a:solidFill>
              <a:srgbClr val="3C4BC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89" name="Google Shape;589;p123"/>
            <p:cNvSpPr/>
            <p:nvPr/>
          </p:nvSpPr>
          <p:spPr>
            <a:xfrm>
              <a:off x="7466661" y="1196714"/>
              <a:ext cx="516636" cy="646671"/>
            </a:xfrm>
            <a:custGeom>
              <a:avLst/>
              <a:gdLst/>
              <a:ahLst/>
              <a:cxnLst/>
              <a:rect l="l" t="t" r="r" b="b"/>
              <a:pathLst>
                <a:path w="9859" h="10360" extrusionOk="0">
                  <a:moveTo>
                    <a:pt x="9859" y="0"/>
                  </a:moveTo>
                  <a:lnTo>
                    <a:pt x="9859" y="8126"/>
                  </a:lnTo>
                  <a:lnTo>
                    <a:pt x="0" y="10360"/>
                  </a:lnTo>
                  <a:lnTo>
                    <a:pt x="0" y="2623"/>
                  </a:lnTo>
                  <a:lnTo>
                    <a:pt x="9859" y="0"/>
                  </a:lnTo>
                  <a:close/>
                </a:path>
              </a:pathLst>
            </a:custGeom>
            <a:solidFill>
              <a:srgbClr val="1B2EC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90" name="Google Shape;590;p123"/>
            <p:cNvSpPr/>
            <p:nvPr/>
          </p:nvSpPr>
          <p:spPr>
            <a:xfrm>
              <a:off x="7975904" y="1189424"/>
              <a:ext cx="1157650" cy="988934"/>
            </a:xfrm>
            <a:custGeom>
              <a:avLst/>
              <a:gdLst/>
              <a:ahLst/>
              <a:cxnLst/>
              <a:rect l="l" t="t" r="r" b="b"/>
              <a:pathLst>
                <a:path w="10000" h="12220" extrusionOk="0">
                  <a:moveTo>
                    <a:pt x="0" y="0"/>
                  </a:moveTo>
                  <a:lnTo>
                    <a:pt x="10000" y="7022"/>
                  </a:lnTo>
                  <a:cubicBezTo>
                    <a:pt x="9979" y="8755"/>
                    <a:pt x="9957" y="10487"/>
                    <a:pt x="9936" y="12220"/>
                  </a:cubicBezTo>
                  <a:lnTo>
                    <a:pt x="0" y="6360"/>
                  </a:lnTo>
                  <a:lnTo>
                    <a:pt x="0" y="0"/>
                  </a:lnTo>
                  <a:close/>
                </a:path>
              </a:pathLst>
            </a:custGeom>
            <a:solidFill>
              <a:srgbClr val="3C4BC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91" name="Google Shape;591;p123"/>
            <p:cNvSpPr txBox="1"/>
            <p:nvPr/>
          </p:nvSpPr>
          <p:spPr>
            <a:xfrm>
              <a:off x="4675563" y="1451625"/>
              <a:ext cx="481800" cy="4524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2700"/>
                <a:buFont typeface="Arial"/>
                <a:buNone/>
              </a:pPr>
              <a:r>
                <a:rPr lang="en" sz="1800" b="0" i="0" u="none" strike="noStrike" cap="none">
                  <a:solidFill>
                    <a:srgbClr val="FFFFFF"/>
                  </a:solidFill>
                  <a:latin typeface="Arial"/>
                  <a:ea typeface="Arial"/>
                  <a:cs typeface="Arial"/>
                  <a:sym typeface="Arial"/>
                </a:rPr>
                <a:t>05</a:t>
              </a:r>
              <a:endParaRPr sz="1800" b="0" i="0" u="none" strike="noStrike" cap="none" dirty="0">
                <a:solidFill>
                  <a:srgbClr val="000000"/>
                </a:solidFill>
                <a:latin typeface="Arial"/>
                <a:ea typeface="Arial"/>
                <a:cs typeface="Arial"/>
                <a:sym typeface="Arial"/>
              </a:endParaRPr>
            </a:p>
          </p:txBody>
        </p:sp>
        <p:sp>
          <p:nvSpPr>
            <p:cNvPr id="592" name="Google Shape;592;p123"/>
            <p:cNvSpPr txBox="1"/>
            <p:nvPr/>
          </p:nvSpPr>
          <p:spPr>
            <a:xfrm>
              <a:off x="5167622" y="1392555"/>
              <a:ext cx="2157600" cy="4266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Arial"/>
                  <a:ea typeface="Arial"/>
                  <a:cs typeface="Arial"/>
                  <a:sym typeface="Arial"/>
                </a:rPr>
                <a:t>Communicate</a:t>
              </a:r>
              <a:endParaRPr sz="1400" b="1" i="0" u="none" strike="noStrike" cap="none" dirty="0">
                <a:solidFill>
                  <a:srgbClr val="FFFFFF"/>
                </a:solidFill>
                <a:latin typeface="Arial"/>
                <a:ea typeface="Arial"/>
                <a:cs typeface="Arial"/>
                <a:sym typeface="Arial"/>
              </a:endParaRPr>
            </a:p>
          </p:txBody>
        </p:sp>
        <p:sp>
          <p:nvSpPr>
            <p:cNvPr id="593" name="Google Shape;593;p123"/>
            <p:cNvSpPr/>
            <p:nvPr/>
          </p:nvSpPr>
          <p:spPr>
            <a:xfrm>
              <a:off x="7769499" y="1418492"/>
              <a:ext cx="14251" cy="159884"/>
            </a:xfrm>
            <a:custGeom>
              <a:avLst/>
              <a:gdLst/>
              <a:ahLst/>
              <a:cxnLst/>
              <a:rect l="l" t="t" r="r" b="b"/>
              <a:pathLst>
                <a:path w="13" h="146" extrusionOk="0">
                  <a:moveTo>
                    <a:pt x="6" y="0"/>
                  </a:moveTo>
                  <a:lnTo>
                    <a:pt x="9" y="0"/>
                  </a:lnTo>
                  <a:lnTo>
                    <a:pt x="12" y="3"/>
                  </a:lnTo>
                  <a:lnTo>
                    <a:pt x="13" y="6"/>
                  </a:lnTo>
                  <a:lnTo>
                    <a:pt x="13" y="11"/>
                  </a:lnTo>
                  <a:lnTo>
                    <a:pt x="13" y="136"/>
                  </a:lnTo>
                  <a:lnTo>
                    <a:pt x="13" y="140"/>
                  </a:lnTo>
                  <a:lnTo>
                    <a:pt x="12" y="143"/>
                  </a:lnTo>
                  <a:lnTo>
                    <a:pt x="9" y="146"/>
                  </a:lnTo>
                  <a:lnTo>
                    <a:pt x="6" y="146"/>
                  </a:lnTo>
                  <a:lnTo>
                    <a:pt x="4" y="146"/>
                  </a:lnTo>
                  <a:lnTo>
                    <a:pt x="1" y="143"/>
                  </a:lnTo>
                  <a:lnTo>
                    <a:pt x="0" y="140"/>
                  </a:lnTo>
                  <a:lnTo>
                    <a:pt x="0" y="136"/>
                  </a:lnTo>
                  <a:lnTo>
                    <a:pt x="0" y="11"/>
                  </a:lnTo>
                  <a:lnTo>
                    <a:pt x="0" y="6"/>
                  </a:lnTo>
                  <a:lnTo>
                    <a:pt x="1" y="3"/>
                  </a:lnTo>
                  <a:lnTo>
                    <a:pt x="4" y="0"/>
                  </a:lnTo>
                  <a:lnTo>
                    <a:pt x="6"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94" name="Google Shape;594;p123"/>
            <p:cNvSpPr/>
            <p:nvPr/>
          </p:nvSpPr>
          <p:spPr>
            <a:xfrm>
              <a:off x="7618130" y="1448049"/>
              <a:ext cx="67969" cy="110605"/>
            </a:xfrm>
            <a:custGeom>
              <a:avLst/>
              <a:gdLst/>
              <a:ahLst/>
              <a:cxnLst/>
              <a:rect l="l" t="t" r="r" b="b"/>
              <a:pathLst>
                <a:path w="62" h="101" extrusionOk="0">
                  <a:moveTo>
                    <a:pt x="31" y="0"/>
                  </a:moveTo>
                  <a:lnTo>
                    <a:pt x="43" y="4"/>
                  </a:lnTo>
                  <a:lnTo>
                    <a:pt x="53" y="15"/>
                  </a:lnTo>
                  <a:lnTo>
                    <a:pt x="59" y="31"/>
                  </a:lnTo>
                  <a:lnTo>
                    <a:pt x="62" y="50"/>
                  </a:lnTo>
                  <a:lnTo>
                    <a:pt x="59" y="70"/>
                  </a:lnTo>
                  <a:lnTo>
                    <a:pt x="53" y="86"/>
                  </a:lnTo>
                  <a:lnTo>
                    <a:pt x="43" y="97"/>
                  </a:lnTo>
                  <a:lnTo>
                    <a:pt x="31" y="101"/>
                  </a:lnTo>
                  <a:lnTo>
                    <a:pt x="19" y="97"/>
                  </a:lnTo>
                  <a:lnTo>
                    <a:pt x="8" y="86"/>
                  </a:lnTo>
                  <a:lnTo>
                    <a:pt x="3" y="70"/>
                  </a:lnTo>
                  <a:lnTo>
                    <a:pt x="0" y="50"/>
                  </a:lnTo>
                  <a:lnTo>
                    <a:pt x="3" y="31"/>
                  </a:lnTo>
                  <a:lnTo>
                    <a:pt x="8" y="15"/>
                  </a:lnTo>
                  <a:lnTo>
                    <a:pt x="19" y="4"/>
                  </a:lnTo>
                  <a:lnTo>
                    <a:pt x="31"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95" name="Google Shape;595;p123"/>
            <p:cNvSpPr/>
            <p:nvPr/>
          </p:nvSpPr>
          <p:spPr>
            <a:xfrm>
              <a:off x="7592783" y="1589316"/>
              <a:ext cx="223639" cy="110605"/>
            </a:xfrm>
            <a:custGeom>
              <a:avLst/>
              <a:gdLst/>
              <a:ahLst/>
              <a:cxnLst/>
              <a:rect l="l" t="t" r="r" b="b"/>
              <a:pathLst>
                <a:path w="204" h="101" extrusionOk="0">
                  <a:moveTo>
                    <a:pt x="63" y="0"/>
                  </a:moveTo>
                  <a:lnTo>
                    <a:pt x="78" y="3"/>
                  </a:lnTo>
                  <a:lnTo>
                    <a:pt x="93" y="12"/>
                  </a:lnTo>
                  <a:lnTo>
                    <a:pt x="105" y="26"/>
                  </a:lnTo>
                  <a:lnTo>
                    <a:pt x="200" y="26"/>
                  </a:lnTo>
                  <a:lnTo>
                    <a:pt x="201" y="26"/>
                  </a:lnTo>
                  <a:lnTo>
                    <a:pt x="203" y="29"/>
                  </a:lnTo>
                  <a:lnTo>
                    <a:pt x="204" y="32"/>
                  </a:lnTo>
                  <a:lnTo>
                    <a:pt x="203" y="35"/>
                  </a:lnTo>
                  <a:lnTo>
                    <a:pt x="201" y="36"/>
                  </a:lnTo>
                  <a:lnTo>
                    <a:pt x="200" y="38"/>
                  </a:lnTo>
                  <a:lnTo>
                    <a:pt x="110" y="38"/>
                  </a:lnTo>
                  <a:lnTo>
                    <a:pt x="119" y="55"/>
                  </a:lnTo>
                  <a:lnTo>
                    <a:pt x="124" y="78"/>
                  </a:lnTo>
                  <a:lnTo>
                    <a:pt x="125" y="101"/>
                  </a:lnTo>
                  <a:lnTo>
                    <a:pt x="0" y="93"/>
                  </a:lnTo>
                  <a:lnTo>
                    <a:pt x="3" y="61"/>
                  </a:lnTo>
                  <a:lnTo>
                    <a:pt x="12" y="36"/>
                  </a:lnTo>
                  <a:lnTo>
                    <a:pt x="26" y="17"/>
                  </a:lnTo>
                  <a:lnTo>
                    <a:pt x="43" y="5"/>
                  </a:lnTo>
                  <a:lnTo>
                    <a:pt x="63"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96" name="Google Shape;596;p123"/>
            <p:cNvSpPr/>
            <p:nvPr/>
          </p:nvSpPr>
          <p:spPr>
            <a:xfrm>
              <a:off x="7795809" y="1450812"/>
              <a:ext cx="14251" cy="123747"/>
            </a:xfrm>
            <a:custGeom>
              <a:avLst/>
              <a:gdLst/>
              <a:ahLst/>
              <a:cxnLst/>
              <a:rect l="l" t="t" r="r" b="b"/>
              <a:pathLst>
                <a:path w="13" h="113" extrusionOk="0">
                  <a:moveTo>
                    <a:pt x="7" y="0"/>
                  </a:moveTo>
                  <a:lnTo>
                    <a:pt x="9" y="0"/>
                  </a:lnTo>
                  <a:lnTo>
                    <a:pt x="11" y="3"/>
                  </a:lnTo>
                  <a:lnTo>
                    <a:pt x="13" y="6"/>
                  </a:lnTo>
                  <a:lnTo>
                    <a:pt x="13" y="10"/>
                  </a:lnTo>
                  <a:lnTo>
                    <a:pt x="13" y="103"/>
                  </a:lnTo>
                  <a:lnTo>
                    <a:pt x="13" y="107"/>
                  </a:lnTo>
                  <a:lnTo>
                    <a:pt x="11" y="110"/>
                  </a:lnTo>
                  <a:lnTo>
                    <a:pt x="9" y="113"/>
                  </a:lnTo>
                  <a:lnTo>
                    <a:pt x="7" y="113"/>
                  </a:lnTo>
                  <a:lnTo>
                    <a:pt x="4" y="113"/>
                  </a:lnTo>
                  <a:lnTo>
                    <a:pt x="3" y="110"/>
                  </a:lnTo>
                  <a:lnTo>
                    <a:pt x="1" y="107"/>
                  </a:lnTo>
                  <a:lnTo>
                    <a:pt x="0" y="103"/>
                  </a:lnTo>
                  <a:lnTo>
                    <a:pt x="0" y="10"/>
                  </a:lnTo>
                  <a:lnTo>
                    <a:pt x="1" y="6"/>
                  </a:lnTo>
                  <a:lnTo>
                    <a:pt x="3" y="3"/>
                  </a:lnTo>
                  <a:lnTo>
                    <a:pt x="4" y="0"/>
                  </a:lnTo>
                  <a:lnTo>
                    <a:pt x="7"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97" name="Google Shape;597;p123"/>
            <p:cNvSpPr/>
            <p:nvPr/>
          </p:nvSpPr>
          <p:spPr>
            <a:xfrm>
              <a:off x="7710301" y="1378003"/>
              <a:ext cx="130456" cy="13142"/>
            </a:xfrm>
            <a:custGeom>
              <a:avLst/>
              <a:gdLst/>
              <a:ahLst/>
              <a:cxnLst/>
              <a:rect l="l" t="t" r="r" b="b"/>
              <a:pathLst>
                <a:path w="119" h="12" extrusionOk="0">
                  <a:moveTo>
                    <a:pt x="3" y="0"/>
                  </a:moveTo>
                  <a:lnTo>
                    <a:pt x="115" y="0"/>
                  </a:lnTo>
                  <a:lnTo>
                    <a:pt x="116" y="1"/>
                  </a:lnTo>
                  <a:lnTo>
                    <a:pt x="118" y="3"/>
                  </a:lnTo>
                  <a:lnTo>
                    <a:pt x="119" y="6"/>
                  </a:lnTo>
                  <a:lnTo>
                    <a:pt x="118" y="9"/>
                  </a:lnTo>
                  <a:lnTo>
                    <a:pt x="116" y="12"/>
                  </a:lnTo>
                  <a:lnTo>
                    <a:pt x="115" y="12"/>
                  </a:lnTo>
                  <a:lnTo>
                    <a:pt x="3" y="12"/>
                  </a:lnTo>
                  <a:lnTo>
                    <a:pt x="2" y="12"/>
                  </a:lnTo>
                  <a:lnTo>
                    <a:pt x="0" y="9"/>
                  </a:lnTo>
                  <a:lnTo>
                    <a:pt x="0" y="6"/>
                  </a:lnTo>
                  <a:lnTo>
                    <a:pt x="0" y="3"/>
                  </a:lnTo>
                  <a:lnTo>
                    <a:pt x="2" y="1"/>
                  </a:lnTo>
                  <a:lnTo>
                    <a:pt x="3"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98" name="Google Shape;598;p123"/>
            <p:cNvSpPr/>
            <p:nvPr/>
          </p:nvSpPr>
          <p:spPr>
            <a:xfrm>
              <a:off x="7739900" y="1508851"/>
              <a:ext cx="14251" cy="65706"/>
            </a:xfrm>
            <a:custGeom>
              <a:avLst/>
              <a:gdLst/>
              <a:ahLst/>
              <a:cxnLst/>
              <a:rect l="l" t="t" r="r" b="b"/>
              <a:pathLst>
                <a:path w="13" h="60" extrusionOk="0">
                  <a:moveTo>
                    <a:pt x="7" y="0"/>
                  </a:moveTo>
                  <a:lnTo>
                    <a:pt x="9" y="2"/>
                  </a:lnTo>
                  <a:lnTo>
                    <a:pt x="12" y="3"/>
                  </a:lnTo>
                  <a:lnTo>
                    <a:pt x="13" y="6"/>
                  </a:lnTo>
                  <a:lnTo>
                    <a:pt x="13" y="11"/>
                  </a:lnTo>
                  <a:lnTo>
                    <a:pt x="13" y="50"/>
                  </a:lnTo>
                  <a:lnTo>
                    <a:pt x="13" y="54"/>
                  </a:lnTo>
                  <a:lnTo>
                    <a:pt x="12" y="57"/>
                  </a:lnTo>
                  <a:lnTo>
                    <a:pt x="9" y="60"/>
                  </a:lnTo>
                  <a:lnTo>
                    <a:pt x="7" y="60"/>
                  </a:lnTo>
                  <a:lnTo>
                    <a:pt x="4" y="60"/>
                  </a:lnTo>
                  <a:lnTo>
                    <a:pt x="1" y="57"/>
                  </a:lnTo>
                  <a:lnTo>
                    <a:pt x="1" y="54"/>
                  </a:lnTo>
                  <a:lnTo>
                    <a:pt x="0" y="50"/>
                  </a:lnTo>
                  <a:lnTo>
                    <a:pt x="0" y="11"/>
                  </a:lnTo>
                  <a:lnTo>
                    <a:pt x="1" y="6"/>
                  </a:lnTo>
                  <a:lnTo>
                    <a:pt x="1" y="3"/>
                  </a:lnTo>
                  <a:lnTo>
                    <a:pt x="4" y="2"/>
                  </a:lnTo>
                  <a:lnTo>
                    <a:pt x="7" y="0"/>
                  </a:lnTo>
                  <a:close/>
                </a:path>
              </a:pathLst>
            </a:custGeom>
            <a:solidFill>
              <a:schemeClr val="l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Calibri"/>
                <a:ea typeface="Calibri"/>
                <a:cs typeface="Calibri"/>
                <a:sym typeface="Calibri"/>
              </a:endParaRPr>
            </a:p>
          </p:txBody>
        </p:sp>
        <p:sp>
          <p:nvSpPr>
            <p:cNvPr id="599" name="Google Shape;599;p123"/>
            <p:cNvSpPr txBox="1"/>
            <p:nvPr/>
          </p:nvSpPr>
          <p:spPr>
            <a:xfrm>
              <a:off x="7503661" y="3814128"/>
              <a:ext cx="374700" cy="54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 sz="3200" b="1" i="0" u="none" strike="noStrike" cap="none">
                  <a:solidFill>
                    <a:schemeClr val="lt1"/>
                  </a:solidFill>
                  <a:latin typeface="Trebuchet MS"/>
                  <a:ea typeface="Trebuchet MS"/>
                  <a:cs typeface="Trebuchet MS"/>
                  <a:sym typeface="Trebuchet MS"/>
                </a:rPr>
                <a:t>?</a:t>
              </a:r>
              <a:endParaRPr dirty="0"/>
            </a:p>
          </p:txBody>
        </p:sp>
        <p:pic>
          <p:nvPicPr>
            <p:cNvPr id="600" name="Google Shape;600;p123"/>
            <p:cNvPicPr preferRelativeResize="0"/>
            <p:nvPr/>
          </p:nvPicPr>
          <p:blipFill rotWithShape="1">
            <a:blip r:embed="rId4">
              <a:alphaModFix/>
            </a:blip>
            <a:srcRect/>
            <a:stretch/>
          </p:blipFill>
          <p:spPr>
            <a:xfrm>
              <a:off x="7487770" y="3170376"/>
              <a:ext cx="469256" cy="475644"/>
            </a:xfrm>
            <a:prstGeom prst="rect">
              <a:avLst/>
            </a:prstGeom>
            <a:noFill/>
            <a:ln>
              <a:noFill/>
            </a:ln>
          </p:spPr>
        </p:pic>
      </p:grpSp>
      <p:sp>
        <p:nvSpPr>
          <p:cNvPr id="601" name="Google Shape;601;p123"/>
          <p:cNvSpPr txBox="1"/>
          <p:nvPr/>
        </p:nvSpPr>
        <p:spPr>
          <a:xfrm>
            <a:off x="4210225" y="4186625"/>
            <a:ext cx="4477200" cy="54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55A11"/>
                </a:solidFill>
                <a:latin typeface="Open Sans SemiBold"/>
                <a:ea typeface="Open Sans SemiBold"/>
                <a:cs typeface="Open Sans SemiBold"/>
                <a:sym typeface="Open Sans SemiBold"/>
              </a:rPr>
              <a:t>Q: Where do Analysts spend most of their time?</a:t>
            </a:r>
            <a:endParaRPr dirty="0">
              <a:solidFill>
                <a:srgbClr val="C55A11"/>
              </a:solidFill>
              <a:latin typeface="Open Sans SemiBold"/>
              <a:ea typeface="Open Sans SemiBold"/>
              <a:cs typeface="Open Sans SemiBold"/>
              <a:sym typeface="Open Sans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24"/>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607" name="Google Shape;607;p124"/>
          <p:cNvSpPr txBox="1">
            <a:spLocks noGrp="1"/>
          </p:cNvSpPr>
          <p:nvPr>
            <p:ph type="body" idx="1"/>
          </p:nvPr>
        </p:nvSpPr>
        <p:spPr>
          <a:xfrm>
            <a:off x="311700" y="1229627"/>
            <a:ext cx="8229600" cy="309600"/>
          </a:xfrm>
          <a:prstGeom prst="rect">
            <a:avLst/>
          </a:prstGeom>
        </p:spPr>
        <p:txBody>
          <a:bodyPr spcFirstLastPara="1" wrap="square" lIns="34275" tIns="34275" rIns="34275" bIns="34275" anchor="t" anchorCtr="0">
            <a:noAutofit/>
          </a:bodyPr>
          <a:lstStyle/>
          <a:p>
            <a:pPr marL="0" lvl="0" indent="0" algn="l" rtl="0">
              <a:spcBef>
                <a:spcPts val="0"/>
              </a:spcBef>
              <a:spcAft>
                <a:spcPts val="0"/>
              </a:spcAft>
              <a:buNone/>
            </a:pPr>
            <a:r>
              <a:rPr lang="en-US" dirty="0"/>
              <a:t>“The art of processing and learning things from data”</a:t>
            </a:r>
            <a:endParaRPr dirty="0"/>
          </a:p>
        </p:txBody>
      </p:sp>
      <p:sp>
        <p:nvSpPr>
          <p:cNvPr id="608" name="Google Shape;608;p124"/>
          <p:cNvSpPr txBox="1">
            <a:spLocks noGrp="1"/>
          </p:cNvSpPr>
          <p:nvPr>
            <p:ph type="body" idx="2"/>
          </p:nvPr>
        </p:nvSpPr>
        <p:spPr>
          <a:xfrm>
            <a:off x="457200" y="1539227"/>
            <a:ext cx="7575720" cy="2857800"/>
          </a:xfrm>
          <a:prstGeom prst="rect">
            <a:avLst/>
          </a:prstGeom>
        </p:spPr>
        <p:txBody>
          <a:bodyPr spcFirstLastPara="1" wrap="square" lIns="34275" tIns="34275" rIns="34275" bIns="34275" anchor="ctr" anchorCtr="0">
            <a:noAutofit/>
          </a:bodyPr>
          <a:lstStyle/>
          <a:p>
            <a:pPr marL="228600" indent="0"/>
            <a:br>
              <a:rPr lang="en-US" sz="1200" dirty="0"/>
            </a:br>
            <a:endParaRPr lang="en-US" sz="1200" dirty="0"/>
          </a:p>
          <a:p>
            <a:pPr marL="228600" indent="0"/>
            <a:r>
              <a:rPr lang="en-US" sz="1200" b="1" dirty="0"/>
              <a:t>I</a:t>
            </a:r>
            <a:r>
              <a:rPr lang="en-US" sz="1200" b="1" dirty="0">
                <a:effectLst/>
              </a:rPr>
              <a:t>nterdisciplinary field”</a:t>
            </a:r>
            <a:r>
              <a:rPr lang="en-US" sz="1200" dirty="0">
                <a:effectLst/>
              </a:rPr>
              <a:t> - Data science is inherently broad, with elements of statistics, programming and business.</a:t>
            </a:r>
          </a:p>
          <a:p>
            <a:pPr marL="228600" indent="0"/>
            <a:r>
              <a:rPr lang="en-US" sz="1200" b="1" dirty="0"/>
              <a:t>A</a:t>
            </a:r>
            <a:r>
              <a:rPr lang="en-US" sz="1200" b="1" dirty="0">
                <a:effectLst/>
              </a:rPr>
              <a:t>bout processes and systems</a:t>
            </a:r>
            <a:r>
              <a:rPr lang="en-US" sz="1200" dirty="0">
                <a:effectLst/>
              </a:rPr>
              <a:t> - This makes data science different from statistics. It’s not just about results - it’s about processes and systems.</a:t>
            </a:r>
          </a:p>
          <a:p>
            <a:pPr marL="228600" indent="0"/>
            <a:r>
              <a:rPr lang="en-US" sz="1200" b="1" dirty="0"/>
              <a:t>T</a:t>
            </a:r>
            <a:r>
              <a:rPr lang="en-US" sz="1200" b="1" dirty="0">
                <a:effectLst/>
              </a:rPr>
              <a:t>o extract knowledge or insights from data</a:t>
            </a:r>
            <a:r>
              <a:rPr lang="en-US" sz="1200" dirty="0">
                <a:effectLst/>
              </a:rPr>
              <a:t> – This is what makes data science different from software engineering. It’s not just about systems, it’s about learning something.</a:t>
            </a:r>
          </a:p>
          <a:p>
            <a:pPr marL="228600" indent="0"/>
            <a:r>
              <a:rPr lang="en-US" sz="1200" b="1" dirty="0"/>
              <a:t>I</a:t>
            </a:r>
            <a:r>
              <a:rPr lang="en-US" sz="1200" b="1" dirty="0">
                <a:effectLst/>
              </a:rPr>
              <a:t>n various forms, either structured or unstructured</a:t>
            </a:r>
            <a:r>
              <a:rPr lang="en-US" sz="1200" dirty="0">
                <a:effectLst/>
              </a:rPr>
              <a:t> – Again, statisticians don’t traditionally work with all the forms of data that data scientists use.</a:t>
            </a:r>
          </a:p>
          <a:p>
            <a:pPr marL="228600" indent="0"/>
            <a:r>
              <a:rPr lang="en-US" sz="1200" b="1" dirty="0"/>
              <a:t>W</a:t>
            </a:r>
            <a:r>
              <a:rPr lang="en-US" sz="1200" b="1" dirty="0">
                <a:effectLst/>
              </a:rPr>
              <a:t>hich is a continuation of some of the data analysis fields such as statistics, data mining, and predictive analytics, similar to Knowledge Discovery in Databases</a:t>
            </a:r>
            <a:r>
              <a:rPr lang="en-US" sz="1200" dirty="0">
                <a:effectLst/>
              </a:rPr>
              <a:t> – Reiterating that data science is interdisciplinary. One of the key distinctions of data science is that is uses skills from programming and statistics.</a:t>
            </a:r>
          </a:p>
          <a:p>
            <a:pPr marL="0" lvl="0" indent="0" algn="l" rtl="0">
              <a:spcBef>
                <a:spcPts val="700"/>
              </a:spcBef>
              <a:spcAft>
                <a:spcPts val="0"/>
              </a:spcAft>
              <a:buNone/>
            </a:pPr>
            <a:endParaRPr sz="1200" dirty="0"/>
          </a:p>
        </p:txBody>
      </p:sp>
      <p:sp>
        <p:nvSpPr>
          <p:cNvPr id="5" name="Google Shape;454;p88">
            <a:extLst>
              <a:ext uri="{FF2B5EF4-FFF2-40B4-BE49-F238E27FC236}">
                <a16:creationId xmlns:a16="http://schemas.microsoft.com/office/drawing/2014/main" id="{519805FA-C5E9-4056-94DC-62BDC502892F}"/>
              </a:ext>
            </a:extLst>
          </p:cNvPr>
          <p:cNvSpPr/>
          <p:nvPr/>
        </p:nvSpPr>
        <p:spPr>
          <a:xfrm>
            <a:off x="0" y="14375"/>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US" sz="2400" dirty="0">
                <a:solidFill>
                  <a:srgbClr val="999999"/>
                </a:solidFill>
                <a:latin typeface="News Cycle"/>
                <a:ea typeface="News Cycle"/>
                <a:cs typeface="News Cycle"/>
                <a:sym typeface="News Cycle"/>
              </a:rPr>
            </a:br>
            <a:r>
              <a:rPr lang="en-US" sz="2400" dirty="0">
                <a:solidFill>
                  <a:srgbClr val="999999"/>
                </a:solidFill>
                <a:latin typeface="News Cycle"/>
                <a:ea typeface="News Cycle"/>
                <a:cs typeface="News Cycle"/>
                <a:sym typeface="News Cycle"/>
              </a:rPr>
              <a:t>What is Data Science?</a:t>
            </a:r>
          </a:p>
        </p:txBody>
      </p:sp>
      <p:pic>
        <p:nvPicPr>
          <p:cNvPr id="6" name="Google Shape;455;p88" descr="https://lh4.googleusercontent.com/8ekLhl9J5YjPBTioPyIpXAgbTxcWT7sMTKrPgU2x90rBYprZ1UVU1HaBNhcsXA3jOCwO5QsIVyrA1xzwLMYkGJ7lMQ-PGl93hKue8IA8qKBm8uOQ1EkkBsvoTX9GXu0XWoTHufM8aaw">
            <a:extLst>
              <a:ext uri="{FF2B5EF4-FFF2-40B4-BE49-F238E27FC236}">
                <a16:creationId xmlns:a16="http://schemas.microsoft.com/office/drawing/2014/main" id="{3FF283BC-40D3-42CE-9210-685E5A01B11A}"/>
              </a:ext>
            </a:extLst>
          </p:cNvPr>
          <p:cNvPicPr preferRelativeResize="0"/>
          <p:nvPr/>
        </p:nvPicPr>
        <p:blipFill rotWithShape="1">
          <a:blip r:embed="rId3">
            <a:alphaModFix/>
          </a:blip>
          <a:srcRect/>
          <a:stretch/>
        </p:blipFill>
        <p:spPr>
          <a:xfrm>
            <a:off x="7600635" y="-536"/>
            <a:ext cx="1570184" cy="824347"/>
          </a:xfrm>
          <a:prstGeom prst="rect">
            <a:avLst/>
          </a:prstGeom>
          <a:noFill/>
          <a:ln>
            <a:noFill/>
          </a:ln>
        </p:spPr>
      </p:pic>
      <p:cxnSp>
        <p:nvCxnSpPr>
          <p:cNvPr id="7" name="Google Shape;449;p88">
            <a:extLst>
              <a:ext uri="{FF2B5EF4-FFF2-40B4-BE49-F238E27FC236}">
                <a16:creationId xmlns:a16="http://schemas.microsoft.com/office/drawing/2014/main" id="{B5D5F192-A4B5-422F-81CF-88E572F6A96A}"/>
              </a:ext>
            </a:extLst>
          </p:cNvPr>
          <p:cNvCxnSpPr/>
          <p:nvPr/>
        </p:nvCxnSpPr>
        <p:spPr>
          <a:xfrm flipH="1">
            <a:off x="6975" y="971000"/>
            <a:ext cx="6900" cy="916200"/>
          </a:xfrm>
          <a:prstGeom prst="straightConnector1">
            <a:avLst/>
          </a:prstGeom>
          <a:noFill/>
          <a:ln w="28575" cap="flat" cmpd="sng">
            <a:solidFill>
              <a:srgbClr val="02B3E4"/>
            </a:solidFill>
            <a:prstDash val="solid"/>
            <a:round/>
            <a:headEnd type="none" w="med" len="med"/>
            <a:tailEnd type="none" w="med" len="med"/>
          </a:ln>
        </p:spPr>
      </p:cxnSp>
      <p:sp>
        <p:nvSpPr>
          <p:cNvPr id="9" name="CuadroTexto 8">
            <a:extLst>
              <a:ext uri="{FF2B5EF4-FFF2-40B4-BE49-F238E27FC236}">
                <a16:creationId xmlns:a16="http://schemas.microsoft.com/office/drawing/2014/main" id="{162A8BC7-E6FD-48B7-8201-838447B357D4}"/>
              </a:ext>
            </a:extLst>
          </p:cNvPr>
          <p:cNvSpPr txBox="1"/>
          <p:nvPr/>
        </p:nvSpPr>
        <p:spPr>
          <a:xfrm>
            <a:off x="4426500" y="4486692"/>
            <a:ext cx="4629150" cy="307777"/>
          </a:xfrm>
          <a:prstGeom prst="rect">
            <a:avLst/>
          </a:prstGeom>
          <a:noFill/>
        </p:spPr>
        <p:txBody>
          <a:bodyPr wrap="square">
            <a:spAutoFit/>
          </a:bodyPr>
          <a:lstStyle/>
          <a:p>
            <a:pPr algn="r"/>
            <a:r>
              <a:rPr lang="es-CL" dirty="0">
                <a:solidFill>
                  <a:srgbClr val="00B0F0"/>
                </a:solidFill>
              </a:rPr>
              <a:t>“Data </a:t>
            </a:r>
            <a:r>
              <a:rPr lang="es-CL" dirty="0" err="1">
                <a:solidFill>
                  <a:srgbClr val="00B0F0"/>
                </a:solidFill>
              </a:rPr>
              <a:t>for</a:t>
            </a:r>
            <a:r>
              <a:rPr lang="es-CL" dirty="0">
                <a:solidFill>
                  <a:srgbClr val="00B0F0"/>
                </a:solidFill>
              </a:rPr>
              <a:t> </a:t>
            </a:r>
            <a:r>
              <a:rPr lang="es-CL" dirty="0" err="1">
                <a:solidFill>
                  <a:srgbClr val="00B0F0"/>
                </a:solidFill>
              </a:rPr>
              <a:t>Decision</a:t>
            </a:r>
            <a:r>
              <a:rPr lang="es-CL" dirty="0">
                <a:solidFill>
                  <a:srgbClr val="00B0F0"/>
                </a:solidFill>
              </a:rPr>
              <a:t> </a:t>
            </a:r>
            <a:r>
              <a:rPr lang="es-CL" dirty="0" err="1">
                <a:solidFill>
                  <a:srgbClr val="00B0F0"/>
                </a:solidFill>
              </a:rPr>
              <a:t>Making</a:t>
            </a:r>
            <a:r>
              <a:rPr lang="es-CL" dirty="0">
                <a:solidFill>
                  <a:srgbClr val="00B0F0"/>
                </a:solidFill>
              </a:rPr>
              <a:t>”</a:t>
            </a:r>
          </a:p>
        </p:txBody>
      </p:sp>
      <p:cxnSp>
        <p:nvCxnSpPr>
          <p:cNvPr id="10" name="Google Shape;449;p88">
            <a:extLst>
              <a:ext uri="{FF2B5EF4-FFF2-40B4-BE49-F238E27FC236}">
                <a16:creationId xmlns:a16="http://schemas.microsoft.com/office/drawing/2014/main" id="{68F7D601-DAB7-4087-BB28-C7DF6F90C494}"/>
              </a:ext>
            </a:extLst>
          </p:cNvPr>
          <p:cNvCxnSpPr/>
          <p:nvPr/>
        </p:nvCxnSpPr>
        <p:spPr>
          <a:xfrm flipH="1">
            <a:off x="9122542" y="4227300"/>
            <a:ext cx="6900" cy="916200"/>
          </a:xfrm>
          <a:prstGeom prst="straightConnector1">
            <a:avLst/>
          </a:prstGeom>
          <a:noFill/>
          <a:ln w="28575" cap="flat" cmpd="sng">
            <a:solidFill>
              <a:srgbClr val="02B3E4"/>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24"/>
          <p:cNvSpPr txBox="1"/>
          <p:nvPr/>
        </p:nvSpPr>
        <p:spPr>
          <a:xfrm>
            <a:off x="311700" y="140225"/>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lang="es-CL" sz="2600" b="0" i="0" u="none" strike="noStrike" cap="none" dirty="0">
              <a:solidFill>
                <a:srgbClr val="02B3E4"/>
              </a:solidFill>
              <a:latin typeface="Open Sans Light"/>
              <a:ea typeface="Open Sans Light"/>
              <a:cs typeface="Open Sans Light"/>
              <a:sym typeface="Open Sans Light"/>
            </a:endParaRPr>
          </a:p>
        </p:txBody>
      </p:sp>
      <p:sp>
        <p:nvSpPr>
          <p:cNvPr id="5" name="Google Shape;454;p88">
            <a:extLst>
              <a:ext uri="{FF2B5EF4-FFF2-40B4-BE49-F238E27FC236}">
                <a16:creationId xmlns:a16="http://schemas.microsoft.com/office/drawing/2014/main" id="{519805FA-C5E9-4056-94DC-62BDC502892F}"/>
              </a:ext>
            </a:extLst>
          </p:cNvPr>
          <p:cNvSpPr/>
          <p:nvPr/>
        </p:nvSpPr>
        <p:spPr>
          <a:xfrm>
            <a:off x="0" y="14375"/>
            <a:ext cx="9144000" cy="824400"/>
          </a:xfrm>
          <a:prstGeom prst="rect">
            <a:avLst/>
          </a:prstGeom>
          <a:solidFill>
            <a:srgbClr val="F3F3F3"/>
          </a:solidFill>
          <a:ln>
            <a:noFill/>
          </a:ln>
        </p:spPr>
        <p:txBody>
          <a:bodyPr spcFirstLastPara="1" wrap="square" lIns="91425" tIns="91425" rIns="91425" bIns="91425" anchor="ctr" anchorCtr="0">
            <a:noAutofit/>
          </a:bodyPr>
          <a:lstStyle/>
          <a:p>
            <a:pPr marL="12700" lvl="0" indent="0" algn="l" rtl="0">
              <a:lnSpc>
                <a:spcPct val="115000"/>
              </a:lnSpc>
              <a:spcBef>
                <a:spcPts val="100"/>
              </a:spcBef>
              <a:spcAft>
                <a:spcPts val="0"/>
              </a:spcAft>
              <a:buNone/>
            </a:pPr>
            <a:br>
              <a:rPr lang="en-US" sz="2400" dirty="0">
                <a:solidFill>
                  <a:srgbClr val="999999"/>
                </a:solidFill>
                <a:latin typeface="News Cycle"/>
                <a:ea typeface="News Cycle"/>
                <a:cs typeface="News Cycle"/>
                <a:sym typeface="News Cycle"/>
              </a:rPr>
            </a:br>
            <a:r>
              <a:rPr lang="en-US" sz="2400" dirty="0">
                <a:solidFill>
                  <a:srgbClr val="999999"/>
                </a:solidFill>
                <a:latin typeface="News Cycle"/>
                <a:ea typeface="News Cycle"/>
                <a:cs typeface="News Cycle"/>
                <a:sym typeface="News Cycle"/>
              </a:rPr>
              <a:t>What do you need to learn?</a:t>
            </a:r>
          </a:p>
        </p:txBody>
      </p:sp>
      <p:pic>
        <p:nvPicPr>
          <p:cNvPr id="6" name="Google Shape;455;p88" descr="https://lh4.googleusercontent.com/8ekLhl9J5YjPBTioPyIpXAgbTxcWT7sMTKrPgU2x90rBYprZ1UVU1HaBNhcsXA3jOCwO5QsIVyrA1xzwLMYkGJ7lMQ-PGl93hKue8IA8qKBm8uOQ1EkkBsvoTX9GXu0XWoTHufM8aaw">
            <a:extLst>
              <a:ext uri="{FF2B5EF4-FFF2-40B4-BE49-F238E27FC236}">
                <a16:creationId xmlns:a16="http://schemas.microsoft.com/office/drawing/2014/main" id="{3FF283BC-40D3-42CE-9210-685E5A01B11A}"/>
              </a:ext>
            </a:extLst>
          </p:cNvPr>
          <p:cNvPicPr preferRelativeResize="0"/>
          <p:nvPr/>
        </p:nvPicPr>
        <p:blipFill rotWithShape="1">
          <a:blip r:embed="rId3">
            <a:alphaModFix/>
          </a:blip>
          <a:srcRect/>
          <a:stretch/>
        </p:blipFill>
        <p:spPr>
          <a:xfrm>
            <a:off x="7600635" y="-536"/>
            <a:ext cx="1570184" cy="824347"/>
          </a:xfrm>
          <a:prstGeom prst="rect">
            <a:avLst/>
          </a:prstGeom>
          <a:noFill/>
          <a:ln>
            <a:noFill/>
          </a:ln>
        </p:spPr>
      </p:pic>
      <p:cxnSp>
        <p:nvCxnSpPr>
          <p:cNvPr id="7" name="Google Shape;449;p88">
            <a:extLst>
              <a:ext uri="{FF2B5EF4-FFF2-40B4-BE49-F238E27FC236}">
                <a16:creationId xmlns:a16="http://schemas.microsoft.com/office/drawing/2014/main" id="{B5D5F192-A4B5-422F-81CF-88E572F6A96A}"/>
              </a:ext>
            </a:extLst>
          </p:cNvPr>
          <p:cNvCxnSpPr/>
          <p:nvPr/>
        </p:nvCxnSpPr>
        <p:spPr>
          <a:xfrm flipH="1">
            <a:off x="6975" y="971000"/>
            <a:ext cx="6900" cy="916200"/>
          </a:xfrm>
          <a:prstGeom prst="straightConnector1">
            <a:avLst/>
          </a:prstGeom>
          <a:noFill/>
          <a:ln w="28575" cap="flat" cmpd="sng">
            <a:solidFill>
              <a:srgbClr val="02B3E4"/>
            </a:solidFill>
            <a:prstDash val="solid"/>
            <a:round/>
            <a:headEnd type="none" w="med" len="med"/>
            <a:tailEnd type="none" w="med" len="med"/>
          </a:ln>
        </p:spPr>
      </p:cxnSp>
      <p:cxnSp>
        <p:nvCxnSpPr>
          <p:cNvPr id="10" name="Google Shape;449;p88">
            <a:extLst>
              <a:ext uri="{FF2B5EF4-FFF2-40B4-BE49-F238E27FC236}">
                <a16:creationId xmlns:a16="http://schemas.microsoft.com/office/drawing/2014/main" id="{68F7D601-DAB7-4087-BB28-C7DF6F90C494}"/>
              </a:ext>
            </a:extLst>
          </p:cNvPr>
          <p:cNvCxnSpPr/>
          <p:nvPr/>
        </p:nvCxnSpPr>
        <p:spPr>
          <a:xfrm flipH="1">
            <a:off x="9122542" y="4227300"/>
            <a:ext cx="6900" cy="916200"/>
          </a:xfrm>
          <a:prstGeom prst="straightConnector1">
            <a:avLst/>
          </a:prstGeom>
          <a:noFill/>
          <a:ln w="28575" cap="flat" cmpd="sng">
            <a:solidFill>
              <a:srgbClr val="02B3E4"/>
            </a:solidFill>
            <a:prstDash val="solid"/>
            <a:round/>
            <a:headEnd type="none" w="med" len="med"/>
            <a:tailEnd type="none" w="med" len="med"/>
          </a:ln>
        </p:spPr>
      </p:cxnSp>
      <p:pic>
        <p:nvPicPr>
          <p:cNvPr id="1026" name="Picture 2">
            <a:extLst>
              <a:ext uri="{FF2B5EF4-FFF2-40B4-BE49-F238E27FC236}">
                <a16:creationId xmlns:a16="http://schemas.microsoft.com/office/drawing/2014/main" id="{45DC86D4-1F0A-4E64-9B4F-27B72A99FE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2039" y="2221861"/>
            <a:ext cx="5799922" cy="2463539"/>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texto 10">
            <a:extLst>
              <a:ext uri="{FF2B5EF4-FFF2-40B4-BE49-F238E27FC236}">
                <a16:creationId xmlns:a16="http://schemas.microsoft.com/office/drawing/2014/main" id="{8B64153D-166D-43B2-A62B-4299FF62EE4E}"/>
              </a:ext>
            </a:extLst>
          </p:cNvPr>
          <p:cNvSpPr>
            <a:spLocks noGrp="1"/>
          </p:cNvSpPr>
          <p:nvPr>
            <p:ph type="body" idx="1"/>
          </p:nvPr>
        </p:nvSpPr>
        <p:spPr>
          <a:xfrm>
            <a:off x="156127" y="1119500"/>
            <a:ext cx="8229600" cy="309600"/>
          </a:xfrm>
        </p:spPr>
        <p:txBody>
          <a:bodyPr/>
          <a:lstStyle/>
          <a:p>
            <a:pPr algn="just"/>
            <a:r>
              <a:rPr lang="en-US" sz="1400" dirty="0">
                <a:latin typeface="Open Sans Light" panose="020B0604020202020204" charset="0"/>
                <a:ea typeface="Open Sans Light" panose="020B0604020202020204" charset="0"/>
                <a:cs typeface="Open Sans Light" panose="020B0604020202020204" charset="0"/>
              </a:rPr>
              <a:t>     Dealing with unstructured, messy and big datasets is a key skill, and finding trained analysts who are able to deal with such data is a major business problem. As an analyst you’ll spend most of your time data cleaning, and so being trained in how to do this is a key skill.</a:t>
            </a:r>
            <a:endParaRPr lang="en-GB" sz="1400" dirty="0">
              <a:latin typeface="Open Sans Light" panose="020B0604020202020204" charset="0"/>
              <a:ea typeface="Open Sans Light" panose="020B0604020202020204" charset="0"/>
              <a:cs typeface="Open Sans Light" panose="020B0604020202020204" charset="0"/>
            </a:endParaRPr>
          </a:p>
        </p:txBody>
      </p:sp>
    </p:spTree>
    <p:extLst>
      <p:ext uri="{BB962C8B-B14F-4D97-AF65-F5344CB8AC3E}">
        <p14:creationId xmlns:p14="http://schemas.microsoft.com/office/powerpoint/2010/main" val="3826669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pic>
        <p:nvPicPr>
          <p:cNvPr id="613" name="Google Shape;613;p125"/>
          <p:cNvPicPr preferRelativeResize="0"/>
          <p:nvPr/>
        </p:nvPicPr>
        <p:blipFill>
          <a:blip r:embed="rId3">
            <a:alphaModFix amt="42000"/>
          </a:blip>
          <a:stretch>
            <a:fillRect/>
          </a:stretch>
        </p:blipFill>
        <p:spPr>
          <a:xfrm>
            <a:off x="0" y="0"/>
            <a:ext cx="9131287" cy="5143500"/>
          </a:xfrm>
          <a:prstGeom prst="rect">
            <a:avLst/>
          </a:prstGeom>
          <a:noFill/>
          <a:ln>
            <a:noFill/>
          </a:ln>
        </p:spPr>
      </p:pic>
      <p:sp>
        <p:nvSpPr>
          <p:cNvPr id="614" name="Google Shape;614;p125"/>
          <p:cNvSpPr txBox="1"/>
          <p:nvPr/>
        </p:nvSpPr>
        <p:spPr>
          <a:xfrm>
            <a:off x="1482000" y="1242875"/>
            <a:ext cx="6180000" cy="1390800"/>
          </a:xfrm>
          <a:prstGeom prst="rect">
            <a:avLst/>
          </a:prstGeom>
          <a:noFill/>
          <a:ln>
            <a:noFill/>
          </a:ln>
        </p:spPr>
        <p:txBody>
          <a:bodyPr spcFirstLastPara="1" wrap="square" lIns="0" tIns="0" rIns="0" bIns="0" anchor="b" anchorCtr="0">
            <a:noAutofit/>
          </a:bodyPr>
          <a:lstStyle/>
          <a:p>
            <a:pPr marL="0" lvl="0" indent="0" algn="ctr" rtl="0">
              <a:lnSpc>
                <a:spcPct val="120000"/>
              </a:lnSpc>
              <a:spcBef>
                <a:spcPts val="0"/>
              </a:spcBef>
              <a:spcAft>
                <a:spcPts val="0"/>
              </a:spcAft>
              <a:buNone/>
            </a:pPr>
            <a:r>
              <a:rPr lang="en" sz="4500" dirty="0">
                <a:solidFill>
                  <a:srgbClr val="FFFFFF"/>
                </a:solidFill>
                <a:latin typeface="Open Sans"/>
                <a:ea typeface="Open Sans"/>
                <a:cs typeface="Open Sans"/>
                <a:sym typeface="Open Sans"/>
              </a:rPr>
              <a:t>Preparing your start</a:t>
            </a:r>
            <a:endParaRPr sz="500" dirty="0">
              <a:solidFill>
                <a:srgbClr val="FFFFFF"/>
              </a:solidFill>
              <a:latin typeface="Open Sans"/>
              <a:ea typeface="Open Sans"/>
              <a:cs typeface="Open Sans"/>
              <a:sym typeface="Open Sans"/>
            </a:endParaRPr>
          </a:p>
        </p:txBody>
      </p:sp>
      <p:sp>
        <p:nvSpPr>
          <p:cNvPr id="615" name="Google Shape;615;p125"/>
          <p:cNvSpPr txBox="1"/>
          <p:nvPr/>
        </p:nvSpPr>
        <p:spPr>
          <a:xfrm>
            <a:off x="457200" y="2696763"/>
            <a:ext cx="8229600" cy="1390800"/>
          </a:xfrm>
          <a:prstGeom prst="rect">
            <a:avLst/>
          </a:prstGeom>
          <a:noFill/>
          <a:ln>
            <a:noFill/>
          </a:ln>
        </p:spPr>
        <p:txBody>
          <a:bodyPr spcFirstLastPara="1" wrap="square" lIns="19050" tIns="19050" rIns="19050" bIns="19050" anchor="t" anchorCtr="0">
            <a:noAutofit/>
          </a:bodyPr>
          <a:lstStyle/>
          <a:p>
            <a:pPr marL="0" lvl="0" indent="0" algn="ctr" rtl="0">
              <a:lnSpc>
                <a:spcPct val="131250"/>
              </a:lnSpc>
              <a:spcBef>
                <a:spcPts val="0"/>
              </a:spcBef>
              <a:spcAft>
                <a:spcPts val="0"/>
              </a:spcAft>
              <a:buNone/>
            </a:pPr>
            <a:r>
              <a:rPr lang="en" sz="2400" dirty="0">
                <a:solidFill>
                  <a:srgbClr val="FAFBFC"/>
                </a:solidFill>
                <a:latin typeface="Open Sans"/>
                <a:ea typeface="Open Sans"/>
                <a:cs typeface="Open Sans"/>
                <a:sym typeface="Open Sans"/>
              </a:rPr>
              <a:t>Best practices</a:t>
            </a:r>
            <a:endParaRPr sz="500" dirty="0">
              <a:solidFill>
                <a:srgbClr val="FAFBFC"/>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2017 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017 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Udacity Enterprise Template (M2C)">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1279</Words>
  <Application>Microsoft Office PowerPoint</Application>
  <PresentationFormat>Presentación en pantalla (16:9)</PresentationFormat>
  <Paragraphs>168</Paragraphs>
  <Slides>25</Slides>
  <Notes>25</Notes>
  <HiddenSlides>0</HiddenSlides>
  <MMClips>0</MMClips>
  <ScaleCrop>false</ScaleCrop>
  <HeadingPairs>
    <vt:vector size="6" baseType="variant">
      <vt:variant>
        <vt:lpstr>Fuentes usadas</vt:lpstr>
      </vt:variant>
      <vt:variant>
        <vt:i4>11</vt:i4>
      </vt:variant>
      <vt:variant>
        <vt:lpstr>Tema</vt:lpstr>
      </vt:variant>
      <vt:variant>
        <vt:i4>5</vt:i4>
      </vt:variant>
      <vt:variant>
        <vt:lpstr>Títulos de diapositiva</vt:lpstr>
      </vt:variant>
      <vt:variant>
        <vt:i4>25</vt:i4>
      </vt:variant>
    </vt:vector>
  </HeadingPairs>
  <TitlesOfParts>
    <vt:vector size="41" baseType="lpstr">
      <vt:lpstr>Trebuchet MS</vt:lpstr>
      <vt:lpstr>Roboto</vt:lpstr>
      <vt:lpstr>Open Sans SemiBold</vt:lpstr>
      <vt:lpstr>Open Sans Light</vt:lpstr>
      <vt:lpstr>Amatic SC</vt:lpstr>
      <vt:lpstr>Calibri</vt:lpstr>
      <vt:lpstr>Open Sans</vt:lpstr>
      <vt:lpstr>News Cycle</vt:lpstr>
      <vt:lpstr>Cabin</vt:lpstr>
      <vt:lpstr>Arial</vt:lpstr>
      <vt:lpstr>Cambria</vt:lpstr>
      <vt:lpstr>Simple Light</vt:lpstr>
      <vt:lpstr>1_2017 Udacity Template 16x9</vt:lpstr>
      <vt:lpstr>Simple Light</vt:lpstr>
      <vt:lpstr>2017 Udacity Template 16x9</vt:lpstr>
      <vt:lpstr>Udacity Enterprise Template (M2C)</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Community</vt:lpstr>
      <vt:lpstr>Presentación de PowerPoint</vt:lpstr>
      <vt:lpstr>Presentación de PowerPoint</vt:lpstr>
      <vt:lpstr>FAQs</vt:lpstr>
      <vt:lpstr>Presentación de PowerPoint</vt:lpstr>
      <vt:lpstr>Presentación de PowerPoint</vt:lpstr>
      <vt:lpstr>Presentación de PowerPoint</vt:lpstr>
      <vt:lpstr>Presentación de PowerPoint</vt:lpstr>
      <vt:lpstr>Presentación de PowerPoint</vt:lpstr>
      <vt:lpstr>Presentación de PowerPoint</vt:lpstr>
      <vt:lpstr>Udacity Team wishes you a very successful Learning Journey  </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AGUILERA MILLACURA Felipe</cp:lastModifiedBy>
  <cp:revision>14</cp:revision>
  <dcterms:modified xsi:type="dcterms:W3CDTF">2020-12-07T13:53:04Z</dcterms:modified>
</cp:coreProperties>
</file>